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Evelyn Napier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Henry Talbot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 Blake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Gillingham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Barrow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Branson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Bates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Mason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 Crawley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Edith Crawley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Mary Crawley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Sybil Crawley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Buckingham Palace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Blenheim Palace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Windsor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Highclere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Henry Talbot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Charles Blake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Matthew Crawley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Gillingham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Marigold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Sybil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Downton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Bampton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Oxford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Anna Bates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Gwen Dawson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Ethel Parks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 Mason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Mason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Hughes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Patmore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Downton Abbey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Downton Abbey is a British historical drama television series that aired from 2010 to 2015. The show is set in the early 20th century and follows the lives of the aristocratic Crawley family and their servants in the fictional Yorkshire estate of Downton Abbey. The series explores themes of social change, class, love, and loss. The show was critically acclaimed and won numerous awards, including three Golden Globe Awards and fifteen Primetime Emmy Awards. It also spawned a successful film adaptation in 2019. Downton Abbey has been praised for its writing, acting, and production design, and has become a cultural phenomenon.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Lady Mary's second husband?
[B] Henry Talbot
2. Who is the footman who becomes Lady Sybil's husband in Downton Abbey?
[B] Tom Branson
3. Who is the head of the Crawley family?
[A] Robert Crawley
4. What is the name of the estate where Downton Abbey is set?
[D] Highclere Castle
5. Who is Lady Mary's first husband?
[C] Matthew Crawley
6. What is the name of Lady Edith's daughter?
[C] Marigold
7. Who is the head of the Crawley family in Downton Abbey?
[B] Robert
8. What is the name of the village near Downton Abbey?
[B] Bampton
9. What is the name of the family's housemaid who becomes a secretary?
[B] Gwen Dawson
10. What is the name of the family's cook?
[D] Mrs. Patmore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Lady Mary's second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footman who becomes Lady Sybil's husband in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head of the Crawley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estate where Downton Abbey is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Lady Mary's first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Lady Edith's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head of the Crawley family in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village near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family's housemaid who becomes a secretary?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family's cook?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