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Sofía Vergara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Eva Longoria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Gina Rodriguez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Salma Hayek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Bogotá</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Santiago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Caracas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Carlos González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José Altuve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Félix Hernández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Miguel Cabrera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Niagara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Iguazu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Bolívar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Ricardo Montaner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Simón Díaz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Carlos Baute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Franco De Vita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Dayana Mendoza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Gabriela Isler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Stefania Fernández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Alicia Machado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Armando Reverón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Carlos Cruz-Diez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Alejandro Otero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Jesús Rafael Soto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Henrique Capriles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Nicolás Maduro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Hugo Chávez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Leopoldo López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Venezuela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Venezuela is a country located on the northern coast of South America. It is known for its diverse culture, rich history, and natural beauty. The country has a population of approximately 28 million people and its official language is Spanish. Venezuela is a major producer of oil and has the largest oil reserves in the world. The country has a mixed economy, with both private and state-owned enterprises. Venezuela has faced political and economic challenges in recent years, including hyperinflation and shortages of basic goods. The current president is Nicolás Maduro, who has been in power since 2013.</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Venezuelan actress who starred in the TV series 'Jane the Virgin'?
[C] Gina Rodriguez
2. What is the capital city of Venezuela?
[D] Caracas
3. What is the name of the famous Venezuelan baseball player who played for the Seattle Mariners?
[C] Félix Hernández
4. What is the highest waterfall in the world located in Venezuela?
[B] Angel Falls
5. What is the official language of Venezuela?
[A] Spanish
6. What is the currency of Venezuela?
[A] Bolívar
7. What is the name of the famous Venezuelan musician who composed the song 'Caballo Viejo'?
[B] Simón Díaz
8. What is the name of the famous Venezuelan beauty pageant winner who was also an actress and singer?
[D] Alicia Machado
9. What is the name of the famous Venezuelan artist who painted 'The Trepadora'?
[A] Armando Reverón
10. What is the name of the famous Venezuelan politician who served as the President of Venezuela from 1999 until his death in 2013?
[C] Hugo Chávez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Venezuelan actress who starred in the TV series 'Jane the Virgin'?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city of Venezuela?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Venezuelan baseball player who played for the Seattle Mariners?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waterfall in the world located in Venezuela?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official language of Venezuela?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currency of Venezuela?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Venezuelan musician who composed the song 'Caballo Viejo'?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Venezuelan beauty pageant winner who was also an actress and singer?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Venezuelan artist who painted 'The Trepadora'?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Venezuelan politician who served as the President of Venezuela from 1999 until his death in 2013?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