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Katsu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Hock Seng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Anderson Lake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Toshi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Cibiscosis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Calorie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Kink-spring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Malaise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Cibiscosis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Malaise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Calorie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Kink-spring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Seoul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Tokyo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Bangkok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Manila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Toshi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Katsu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Emiko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Akiko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BioGen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AgriGen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FoodGen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GreenGen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Katsu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Anderson 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Toshi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Hock Seng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Windup Girl by Paolo Bacigalupi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Windup Girl by Paolo Bacigalupi Quiz is a great way to test your knowledge of the novel and to see how well you understand the themes and characters. The quiz will help you to identify the main ideas and themes of the novel, as well as the characters and their motivations. It will also help you to understand the setting and the world of the novel, and how the characters interact with each other. Taking the quiz will also help you to gain a better understanding of the novel and its themes, and to gain a better appreciation for the work of Paolo Bacigalupi. Taking the quiz is a great way to deepen your understanding of the novel and to gain a better appreciation for the work of Paolo Bacigalupi.</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man who is trying to control the food supply in the novel?
[C] Anderson Lake
2. What is the name of the genetically modified creature that is used to control the spread of disease?
[C] Kink-spring
3. What is the name of the disease that is ravaging the world in the novel?
[A] Cibiscosis
4. What is the name of the city in which the novel is set?
[C] Bangkok
5. What is the name of the main character in The Windup Girl?
[C] Emiko
6. What is the name of the company that is trying to control the food supply in the novel?
[B] AgriGen
7. What is the name of the man who is trying to help Emiko?
[D] Hock Seng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man who is trying to control the food supply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genetically modified creature that is used to control the spread of disease?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disease that is ravaging the world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city in which the novel is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main character in The Windup Girl?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company that is trying to control the food supply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man who is trying to help Emiko?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