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Driver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Putter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Wedge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Iron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14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12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18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16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Enter the bunker carefully and avoid touching the sand with your club before your shot.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Pick up the ball and place it outside the bunker without penalty.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Ground your club lightly to test the sand's consistency.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Ask your playing partner to remove the rake from the bunker.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Tee Box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Green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Fairway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Rough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Albatross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Birdie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Bogey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Eagle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27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36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18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9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Par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Birdie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Bogey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Eagle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Move the ball to a dry area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Play the ball as it lies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Take a one-stroke penalty and drop a new ball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Ask a fellow player to retrieve the ball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No strokes deducted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3 strokes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 stroke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 strokes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16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18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12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14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Fore! The Ultimate Golf Quiz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Think you know the greens? Put your golf IQ to the test with this fun and engaging quiz covering rules, terms, and fascinating facts. Whether you're a seasoned golfer or just starting out, there's something for everyone. Grab your clubs and let's hit the course!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club is typically used for long-distance shots?
[A] Driver
2. What is the maximum number of clubs a golfer can carry in their bag?
[A] 14
3. What should you do if your ball lands in a bunker?
[A] Enter the bunker carefully and avoid touching the sand with your club before your shot.
4. What is the term for the area where golfers tee off?
[A] Tee Box
5. What is the term for scoring two under par on a hole?
[D] Eagle
6. What is the standard number of holes on a golf course?
[C] 18
7. What is the term for scoring one under par on a hole?
[B] Birdie
8. What should a player do if their ball lands in a water hazard?
[C] Take a one-stroke penalty and drop a new ball
9. How many strokes are deducted for a hole-in-one?
[B] 3 strokes
10. What is the maximum number of clubs allowed in a golfer's bag?
[D] 14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club is typically used for long-distance shots?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maximum number of clubs a golfer can carry in their bag?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should you do if your ball lands in a bunker?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term for the area where golfers tee off?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term for scoring two under par on a hole?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standard number of holes on a golf course?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term for scoring one under par on a hole?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should a player do if their ball lands in a water hazard?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How many strokes are deducted for a hole-in-one?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maximum number of clubs allowed in a golfer's bag?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