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Amanda Waller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Harley Quinn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Rick Flag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Deadshot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Arkham Asylum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Blackgate Penitentiary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Belle Reve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Ryker's Island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Margot Robbie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Jennifer Lawrence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Scarlett Johansson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Emma Stone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Rick Flag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Deadshot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Harley Quinn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Captain Boomerang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Captain Boomerang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Katana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El Diablo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Killer Croc</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El Diablo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Captain Boomerang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Deadshot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Killer Croc</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Poison Injectors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Tracking Chips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Mind Control Implants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Explosive Collars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1990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1970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1980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1959</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Arkham Asylum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Metropolis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Gotham City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Corto Maltese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Toronto, Canada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Sydney, Australia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London, England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Los Angeles, California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Suicide Squad</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Suicide Squad is a 2016 American superhero film based on the DC Comics antihero team of the same name. The film follows a group of imprisoned supervillains who are recruited by a secret government agency to carry out a dangerous mission in exchange for reduced sentences. The team includes characters such as Harley Quinn, Deadshot, and Captain Boomerang, among others. The film received mixed reviews from critics, with praise for its cast and visuals but criticism for its plot and pacing. It was a commercial success, grossing over $746 million worldwide.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Who is the leader of the Suicide Squad?
[A] Amanda Waller
2. Where is the Suicide Squad imprisoned at the beginning of the movie?
[C] Belle Reve
3. Who played the role of Harley Quinn in Suicide Squad?
[A] Margot Robbie
4. Who is the only member of the Suicide Squad to survive the mission?
[B] Deadshot
5. Which member of the Suicide Squad is a skilled martial artist?
[B] Katana
6. What is the name of the character played by Will Smith in Suicide Squad?
[C] Deadshot
7. What is the name of the device implanted in the Suicide Squad's necks?
[D] Explosive Collars
8. When did the Suicide Squad comic book series first debut?
[D] 1959
9. Where is the Suicide Squad sent to complete their mission?
[D] Corto Maltese
10. Where was the Suicide Squad movie primarily filmed?
[A] Toronto, Canada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Who is the leader of the Suicide Squad?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Where is the Suicide Squad imprisoned at the beginning of the movie?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Who played the role of Harley Quinn in Suicide Squad?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Who is the only member of the Suicide Squad to survive the mission?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Which member of the Suicide Squad is a skilled martial artist?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character played by Will Smith in Suicide Squad?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device implanted in the Suicide Squad's necks?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When did the Suicide Squad comic book series first debut?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Where is the Suicide Squad sent to complete their mission?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Where was the Suicide Squad movie primarily filmed?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