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19-20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10-11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About 84 million tons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About 84 billion tons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Mountain glaciers around the world are actually growing larger, not decreasing in size.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False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sum of all mountain glaciers worldwide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Antarctic Ice Sheet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Greenland Ice Sheet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False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True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Australia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South America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Africa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32 percent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47 percent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69 percent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30 to 50 trillion tons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30 to 50 million tons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 to 50 billion tons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Frozen water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Test your knowledge of the many varieties of frozen water and how these icy realms are connected to climate change.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During the last ice age, glaciers covered almost one-third of all the land. What percentage of the land is covered by glacial ice today?
[C] 10-11
2. How much ice, on average, is being lost each year from all the mountain glaciers around the world combined?
[C] About 84 billion tons
3. Today glaciers exist only in the higher latitudes; there are no glaciers in Earth's tropics.
[D] False
4. Which of the following is losing the most ice every year?
[D] The Greenland Ice Sheet
5. There are no glaciers in the lower 48 United States.
[A] False
6. Which is the only continent on Earth with currently no glaciers?
[A] Australia
7. Roughly what proportion of the world's fresh water is stored in glaciers and ice caps?
[D] 69 percent
8. In the last 100 years, roughly how much ice has been lost from all of the mountain glaciers in the world plus the Greenland and Antarctic ice sheets combined?
[A] 30 to 50 trillion tons
9. Do icebergs contribute to sea level rise?
[C] No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During the last ice age, glaciers covered almost one-third of all the land. What percentage of the land is covered by glacial ice today?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How much ice, on average, is being lost each year from all the mountain glaciers around the world combined?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Today glaciers exist only in the higher latitudes; there are no glaciers in Earth's tropics.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of the following is losing the most ice every year?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There are no glaciers in the lower 48 United States.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is the only continent on Earth with currently no glaciers?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Roughly what proportion of the world's fresh water is stored in glaciers and ice caps?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In the last 100 years, roughly how much ice has been lost from all of the mountain glaciers in the world plus the Greenland and Antarctic ice sheets combined?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Do icebergs contribute to sea level rise?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