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 Sharpton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Kweisi Mfume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Jesse Jackson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Barack Obama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Coretta Scott King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Shirley Chisholm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Martin Luther King Jr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Ralph Bunche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Lena Horne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Ray Charles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Josephine Baker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Sammy Davis Jr.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Morgan Freeman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Denzel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Forest Whitaker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Sidney Poitier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Denzel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Samuel L.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Laurence Fishburne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Earl Jones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Madam C.J. Walker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Church Sr.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H.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Earl G. Graves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Weldon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Thurgood Marshall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Benjamin Hooks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Roy Wilkins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Jimmy Winkfield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Oliver Lewis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Alonzo Clayton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Willie Simms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Althea Gibson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Arthur Ashe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Venus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Serena Williams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 DeGeneres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Wendy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Whoopi Goldberg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Oprah Winfrey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History Month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on Black History Month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first African American to be elected to the U.S. presidency?
[D] Barack Obama
2. Who was the first African American to receive the Nobel Peace Prize?
[D] Ralph Bunche
3. Which entertainer was the Black member of Frank Sinatra's Rat Pack?
[D] Sammy Davis Jr.
4. Who was the first African American to win an Academy Award for Best Actor?
[D] Sidney Poitier
5. Who was the first African American to win a Tony Award for Best Actor in a Play?
[D] James Earl Jones
6. Which entrepreneur built a fortune with a line of hair-care products for Black women?
[A] Madam C.J. Walker
7. Who became the NAACP’s first Black executive secretary in 1920?
[A] James Weldon Johnson
8. Who was the first African American to win the Kentucky Derby?
[B] Oliver Lewis
9. Who became the first African American Grand Slam tennis champion by winning the 1956 French Championships?
[A] Althea Gibson
10. Which African American woman hosted a nationally syndicated daytime talk show from 1986 to 2011?
[D] Oprah Winfrey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first African American to be elected to the U.S. presidency?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African American to receive the Nobel Peace Prize?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entertainer was the Black member of Frank Sinatra's Rat Pack?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African American to win an Academy Award for Best Actor?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African American to win a Tony Award for Best Actor in a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entrepreneur built a fortune with a line of hair-care products for Black women?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became the NAACP’s first Black executive secretary in 1920?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was the first African American to win the Kentucky Derby?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became the first African American Grand Slam tennis champion by winning the 1956 French Championships?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African American woman hosted a nationally syndicated daytime talk show from 1986 to 2011?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