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Bangladesh’s central bank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 stock exchange based in London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 Bangladeshi bank specializing in microcredit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An international insurance regulator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Grameen Foundation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Grameen Trust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Grameen America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Grameen Bank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Yale University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Harvard University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Stanford University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Vanderbilt University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 government tax on small businesses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Only large loans for multinational corporations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 grant that never needs repayment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Small loans for low-income borrowers who often lack access to conventional bank credit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Wealth of Nations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Microcredit Revolution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Creating a World Without Poverty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Power of Microfinance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Only investment services for billionaires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Financial services tailored to low-income people often excluded from conventional banking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printing of a country’s banknotes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Only loans to multinational corporations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An American actor and comedian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 Bangladeshi social entrepreneur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 French painter and sculptor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 British politician and Prime Minister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2006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2007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2009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2008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Grameen Trust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Grameen Foundation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Grameen America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Grameen Creative Lab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Power of Microfinance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Creating a World Without Poverty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Banker to the Poor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Microcredit Revolution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Test Your Knowledge of Muhammad Yunus and the Grameen Bank!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Taking the Muhammad Yunus Quiz is a great way to learn more about the life and work of this Nobel Peace Prize-winning economist and social entrepreneur. The quiz covers a range of topics, from his early life and education to his work in microfinance and his efforts to alleviate poverty. It also covers his Nobel Prize-winning work and his other accomplishments. By taking the quiz, you can gain a better understanding of the life and work of Muhammad Yunus and the impact he has had on the world. Additionally, the quiz can help you to gain a better understanding of the principles of microfinance and how it can be used to help people in poverty. Taking the quiz can also help you to gain a better understanding of the importance of social entrepreneurship and how it can be used to create positive change in the world. Ultimately, taking the Muhammad Yunus Quiz is a great way to learn more about this inspiring figure and his work.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Grameen Bank?
[C] A Bangladeshi bank specializing in microcredit
2. Which bank did Muhammad Yunus found to provide microcredit?
[D] Grameen Bank
3. At which US university did Muhammad Yunus earn his PhD in economics?
[D] Vanderbilt University
4. What is microcredit?
[D] Small loans for low-income borrowers who often lack access to conventional bank credit
5. What is the name of the book written by Muhammad Yunus?
[C] Creating a World Without Poverty
6. What is microfinance?
[B] Financial services tailored to low-income people often excluded from conventional banking
7. Who is Muhammad Yunus?
[B] A Bangladeshi social entrepreneur
8. What year did Muhammad Yunus win the Nobel Peace Prize?
[A] 2006
9. Which social-business organization did Muhammad Yunus co-found with Hans Reitz in 2009?
[D] Grameen Creative Lab
10. What is the name of Muhammad Yunus' autobiography?
[C] Banker to the Poor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Grameen Bank?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Which bank did Muhammad Yunus found to provide microcredit?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At which US university did Muhammad Yunus earn his PhD in economics?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microcredit?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the name of the book written by Muhammad Yunus?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microfinance?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Who is Muhammad Yunus?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year did Muhammad Yunus win the Nobel Peace Prize?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Which social-business organization did Muhammad Yunus co-found with Hans Reitz in 2009?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is the name of Muhammad Yunus' autobiography?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