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Up to 20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Up to 30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Up to 10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Up to 40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Climate change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Pollution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Habitat loss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Overfishing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 shallow bays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 the deep ocean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 freshwater rivers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coral reefs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 months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12 months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9 months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 months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Plankton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Jellyfish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Seaweed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use Manta Rays for scientific experiments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study and protect Manta Rays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capture and sell Manta Rays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train Manta Rays for entertainment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Up to 15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Up to 10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Up to 5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Up to 20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Least concern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Vulnerable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Threatened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Endangered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Manta oceanica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Manta birostris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Manta alfredi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Manta rayus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By flashing their wings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By making clicking sounds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By singing songs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By releasing pheromones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Mastering the Mysteries of the Majestic Manta Ray: Test Your Knowledge of this Enigmatic Ocean Creature!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Manta Ray is a large, flat-bodied fish that can grow up to 23 feet in width and weigh up to 3,000 pounds. They are found in warm waters around the world and are known for their graceful swimming and acrobatic leaps out of the water. Manta Rays are filter feeders, using their large, open mouths to scoop up plankton and small fish. They have no teeth and are harmless to humans. Manta Rays are threatened by overfishing and habitat destruction, and are listed as vulnerable by the International Union for Conservation of Nature. They are important to ocean ecosystems as they help regulate populations of small fish and plankton.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lifespan of a Manta Ray?
[D] Up to 40 years
2. What is the biggest threat to Manta Rays?
[D] Overfishing
3. Where do Manta Rays typically live?
[D] In coral reefs
4. What is the Manta Ray's gestation period?
[B] 12 months
5. What is the Manta Ray's primary food source?
[B] Plankton
6. What is the purpose of the Manta Trust organization?
[B] To study and protect Manta Rays
7. What is the wingspan of a Manta Ray?
[D] Up to 20 feet
8. What is the conservation status of Manta Rays?
[B] Vulnerable
9. What is the scientific name for the Manta Ray?
[B] Manta birostris
10. How do Manta Rays communicate with each other?
[B] By making clicking sounds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lifespan of a Manta Ray?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biggest threat to Manta Rays?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Where do Manta Rays typically live?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Manta Ray's gestation period?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Manta Ray's primary food source?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purpose of the Manta Trust organization?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wingspan of a Manta Ray?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conservation status of Manta Rays?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scientific name for the Manta Ray?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How do Manta Rays communicate with each other?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