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Molly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Deema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Oona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outer space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a haunted house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and around their underwater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a magical forest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exercise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make friends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learn new things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have fun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a pond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a lake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a coral reef</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a river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Every weekend afternoon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Every weekend morning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Every weekday afternoon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Every weekday morning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Gil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Molly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Deema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Oona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Deema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Oona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Molly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On a plane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 a train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a boat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a car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Oona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Deema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Molly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Bubble Guppies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Bubble Guppies is an animated television show that follows the adventures of a group of underwater preschoolers. The show features a variety of musical numbers and educational segments that teach children about topics such as math, science, and social skills. The main characters include Molly, Gil, and their friends, who explore their underwater world and interact with a variety of sea creatures. The show has been praised for its engaging storytelling and catchy songs, and has won several awards for its educational content. Bubble Guppies has been on the air since 2011 and has aired over 100 episodes.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the smartest Bubble Guppy?
[D] Oona
2. Where do the Bubble Guppies go on adventures?
[C] In and around their underwater city
3. Why do the Bubble Guppies sing and dance?
[C] To learn new things
4. Where do the Bubble Guppies live?
[C] In a coral reef
5. When do the Bubble Guppies go to school?
[D] Every weekday morning
6. Who is the leader of the Bubble Guppies?
[B] Molly
7. What is the name of the main character in Bubble Guppies?
[D] Molly
8. How do the Bubble Guppies travel?
[C] In a boat
9. Which character in Bubble Guppies loves to eat?
[B] Deema
10. How many Bubble Guppies are there?
[C] 6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the smartest Bubble Guppy?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Where do the Bubble Guppies go on adventures?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Why do the Bubble Guppies sing and dance?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Where do the Bubble Guppies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When do the Bubble Guppies go to school?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the leader of the Bubble Guppies?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main character in Bubble Guppies?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do the Bubble Guppies travel?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character in Bubble Guppies loves to eat?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many Bubble Guppies are there?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