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Weasel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Horse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Otter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There is something wrong with their magical core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have not yet learned how to fully control their magic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is an indication that they are losing control over their magic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means that the person is going through emotional turmoil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Through intense concentration and focus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Saying the incantation "Expecto Patronum" while picturing their happiest memory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With the use of a wand and magical core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Willpower and practice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Protection against Dementors and Lethifolds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Apparition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guide and assist one on their life's journey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Bring happiness and drive away sorrow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Phoenix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Patronuses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Get ready with the happiest memory you can remember and cast your patronus charm in this fun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Harry Potter, Arthur Weasley's patronus was a
[A] Weasel
2. In Harry Potter, Lily Potter's patronus was a
[D] Doe
3. In Harry Potter, what does it mean when an individual's Patronus takes on the form of an animal that they're afraid of?
[C] It is an indication that they are losing control over their magic
4. In Harry Potter, how does one form a Patronus?
[B] Saying the incantation "Expecto Patronum" while picturing their happiest memory
5. In Harry Potter, what is the primary function of a Patronus?
[A] Protection against Dementors and Lethifolds
6. In Harry Potter, Luna Lovegood's patronus was a
[B] Hare
7. In Harry Potter, Albus Dumbledore's patronus was a
[A] Phoenix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Harry Potter, Arthur Weasley's patronus was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Harry Potter, Lily Potter's patronus was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Harry Potter, what does it mean when an individual's Patronus takes on the form of an animal that they're afraid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Harry Potter, how does one form a Patronus?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Harry Potter, what is the primary function of a Patronus?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Harry Potter, Luna Lovegood's patronus was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Harry Potter, Albus Dumbledore's patronus was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