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Touching food to his chin before eating it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Touching food to his cheek before eating it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Touches his forehead when he greets someone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Alwsys dresses in blue shirts and grey pants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Sportswriter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Book author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Newscaster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Teacher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Desert Storm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World War 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Korean War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Vietnam War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Peter Boyle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Ray Romano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Ray Charles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Ray Barone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Washington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San Francisco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Long Island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Baltimore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Everybody loves Raymond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Have you enjoyed watching the funny moments in the everyday life of Ray Barone and his family. Then this game show is for you.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Robert's quirk
[A] Touching food to his chin before eating it
2. How many kids do Ray and Debra have
[C] 3
3. What was Raymond Barone's job
[A] Sportswriter
4. Which war did Frank serve in
[C] Korean War
5. Who plays the role of Raymond Barone
[B] Ray Romano
6. Where does Ray live with his wife Debra
[C] Long Island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Robert's quirk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many kids do Ray and Debra have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was Raymond Barone's job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war did Frank serve 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plays the role of Raymond Barone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Where does Ray live with his wife Debra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