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Africa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South America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Asia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North America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Vatican City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Marino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Liechtenstein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Monaco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Antarctica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North America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Asia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South America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North America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Africa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Europe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South America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Amazon River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Yangtze River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Nile River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Mississippi River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North America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Asia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South America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Africa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Russia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Canada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United States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Geography Trivia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testing your knowledge of geography.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continent is the country, Ecuador located in?
[B] South America
2. What is the smallest country on Earth?
[A] Vatican City
3. What is the largest continent on Earth?
[C] Asia
4. Into how many major ocean basins is the global ocean commonly divided?
[D] 5
5. What continent is the country, Mexico located in?
[A] North America
6. Which river is traditionally credited as the world’s longest in many reference works?
[C] Nile River
7. What continent is the country, Ethiopia located in?
[D] Africa
8. What is the largest country on Earth by area?
[B] Russia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continent is the country, Ecuador located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smallest country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largest continent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Into how many major ocean basins is the global ocean commonly divided?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continent is the country, Mexico located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river is traditionally credited as the world’s longest in many reference works?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continent is the country, Ethiopia located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largest country on Earth by area?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