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Titan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Ganymede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Europa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Callisto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Cassini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Voyager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Pioneer 11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Horizons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-278°C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-288°C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-178°C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72 Earth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10.7 Earth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365 Earth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24 Earth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 billion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billion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 billion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 billion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Great Red Spot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Cassini Division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Kuiper Gap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Valles Marineris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Carbon Dioxide and Methane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Oxygen and Nitrogen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Nitrogen and Carbon Dioxide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Hydrogen and Helium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Great Yellow Spot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Great White Spot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Great Red Spot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Great Blue Spot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274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Horizons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Voyager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Voyager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Cassini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Saturn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Saturn Quiz is a great way to learn more about the planet Saturn and its many fascinating features. The quiz covers a wide range of topics, from Saturn's rings to its moons, and even its atmosphere. By taking the quiz, you can gain a better understanding of the planet and its place in our solar system. Additionally, the quiz can help you to identify any misconceptions you may have about Saturn and its features. Taking the quiz can also help you to better appreciate the beauty and complexity of the planet. Furthermore, the quiz can help you to gain a better understanding of the scientific principles that govern the planet and its environment. Ultimately, taking the Saturn Quiz is a great way to gain a better understanding of the planet and its place in our solar system.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Saturn's largest moon?
[A] Titan
2. Which spacecraft flew past Saturn in September 1979?
[C] Pioneer 11
3. What is the average temperature on Saturn?
[D] -178°C
4. Approximately how long does Saturn take to rotate once, according to NASA?
[B] 10.7 Earth hours
5. What is the average distance from the Sun to Saturn?
[C] 1.4 billion km
6. What is the broad gap between Saturn’s A and B rings called?
[B] Cassini Division
7. What is the chemical composition of Saturn's atmosphere?
[D] Hydrogen and Helium
8. What is the name of the storm on Saturn?
[B] Great White Spot
9. According to NASA’s confirmed-moon count published in 2025, how many moons did Saturn have?
[A] 274
10. What is the name of the spacecraft that visited Saturn in 2004?
[D] Cassini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Saturn's largest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spacecraft flew past Saturn in September 1979?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temperature on Saturn?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Approximately how long does Saturn take to rotate once, according to NASA?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distance from the Sun to Saturn?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broad gap between Saturn’s A and B rings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chemical composition of Saturn's atmosphere?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storm on Saturn?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According to NASA’s confirmed-moon count published in 2025, how many moons did Saturn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spacecraft that visited Saturn in 2004?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