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Biles IV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Biles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Biles 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Ocean Cleanup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Doctors Without Borders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Friends of the Children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Habitat for Humanity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Columbus, Ohio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Miami, Florida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Denver, Colorado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Dallas, Texas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Believe in Yourself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Courage to Soar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Rise 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Reach for the Stars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WOGA Gymnastics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 Champions Centre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Midwest Gymnastics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Believe in Yourself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Rise 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Reach for the Stars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Simone Biles Rising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Simone Arian Biles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Simone Ariana Biles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Simone Arianna Biles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Simone Arianne Biles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 Team of the Year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 Sportswoman of the Year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 Sportsman of the Year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Sport for Good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Simone Biles: A Quiz About the Olympic Champion!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Simone Biles Quiz is a great way to learn more about the incredible accomplishments of this amazing athlete. Simone Biles is a four-time Olympic gold medalist and the most decorated American gymnast in history. She has achieved incredible feats in the sport of gymnastics, and her story is an inspiring one. Taking the quiz will help you learn more about her incredible career, her inspiring story, and her impact on the sport of gymnastics. It will also help you gain a better understanding of the dedication and hard work it takes to become a world-class athlete. Taking the quiz is a great way to show your appreciation for Simone Biles and her accomplishments, and to gain a better understanding of the sport of gymnastics.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Simone Biles’s Yurchenko double-pike vault, named for her in 2023?
[B] The Biles II
2. For which mentoring charity does Simone Biles serve as an ambassador?
[C] Friends of the Children
3. In which city was Simone Biles born?
[A] Columbus, Ohio
4. What year did Simone Biles win her first Olympic gold medal?
[D] 2016
5. What is the name of the autobiography Simone Biles wrote?
[B] Courage to Soar
6. Which gymnastics club lists Simone Biles as an athlete?
[C] World Champions Centre
7. In which year did Simone Biles begin gymnastics, according to her USA Gymnastics biography?
[B] 2003
8. What is the title of Netflix’s 2024 documentary series following Simone Biles?
[D] Simone Biles Rising
9. What was Simone Biles’s full name at birth?
[D] Simone Arianne Biles
10. Which 2019 Laureus award did Simone Biles receive?
[B] World Sportswoman of the Year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Simone Biles’s Yurchenko double-pike vault, named for her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For which mentoring charity does Simone Biles serve as an ambassador?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city was Simone Biles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Simone Biles win her first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autobiography Simone Biles wrote?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gymnastics club lists Simone Biles as an athlete?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Simone Biles begin gymnastics, according to her USA Gymnastics 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title of Netflix’s 2024 documentary series following Simone Biles?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Simone Biles’s full name at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2019 Laureus award did Simone Biles receive?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