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Powell-Hyde line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Embarcadero line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Powell-Mason 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Street line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Gate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Mission Dolores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Alamo Square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Jose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Oakland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Santa Rosa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Norman Y. Mineta International Airport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 International Airport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Frisco International Airport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Bay Area International Airport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Russian Hill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Telegraph Hill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Twin Peaks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Davidson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Sacramento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Diego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 Dodgers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 Athletics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Francisco Giants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Francisco Padres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Alcatraz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Quentin State Prison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Folsom State Prison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State Prison, Los Angeles County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Chinatown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Haight-Ashbury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Painted Ladies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Mission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Transamerica Pyramid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Bank of America Plaza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Coit Tower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Salesforce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San Francisco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Show on the city by the Bay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famous San Francisco cable car line runs from Union Square to Fisherman's Wharf?
[C] Powell-Mason line
2. What is the largest park in San Francisco?
[A] Golden Gate Park
3. What is the most populous city in the Bay Area?
[A] San Francisco
4. What is the main airport serving San Francisco?
[B] San Francisco International Airport
5. What is the highest point in San Francisco?
[D] Mount Davidson
6. What is the capital of California?
[C] Sacramento
7. Which San Francisco baseball team won the World Series in 2010, 2012, and 2014?
[C] San Francisco Giants
8. Which famous prison was located on an island in San Francisco Bay?
[A] Alcatraz
9. Which San Francisco neighborhood is known for its colorful houses and steep streets?
[B] Haight-Ashbury
10. What is the tallest building in San Francisco?
[D] Salesforce Tower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famous San Francisco cable car line runs from Union Square to Fisherman's Wharf?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largest park in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most populous city in the Bay Area?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main airport serving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highest point in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of California?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San Francisco baseball team won the World Series in 2010, 2012, and 2014?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famous prison was located on an island in San Francisco Bay?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San Francisco neighborhood is known for its colorful houses and steep streets?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tallest building in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