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Saigon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Hanoi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 Chi Minh City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Post cards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Sodas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Alcohol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Cigarettes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224 Days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63 Days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 Days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55 Days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October 6, 1939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January 30, 1933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September 1, 1939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February 27, 1933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Charge of the Light Brigade (Crimean War)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American War of 1812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Napoleonic Wars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Russian Revolution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Caucasus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Stalingrad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Crimea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Voronezh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Grand Prince of Novgorod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Leader of the Ukrainian Cossacks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Prince of Wallachia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General Secretary of the Communist Party of the USSR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1453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1440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1435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1454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United Kingdom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Switzerland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Italy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Czar Nicholas II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Elizabeth 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Marie Antoinette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Henry VIII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History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History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the capital of South Vietnam before the Vietnam War?
[A] Saigon
2. What did the first vending machines in the early 1880's dispense?
[A] Post cards
3. How long did the Warsaw Uprising during World War II last?
[B] 63 Days
4. When was Adolf Hitler appointed as Chancellor of Germany?
[B] January 30, 1933
5. What historical event was Tchaikovsky's 1812 Overture referencing?
[C] The Napoleonic Wars
6. The main objective of the German operation "Case Blue" during World War II was originally to capture what?
[A] Caucasus
7. Bohdan Khmelnytsky was which of the following?
[B] Leader of the Ukrainian Cossacks
8. In which year was Constantinople conquered by the Turks?
[A] 1453
9. Which of these countries remained neutral during World War II?
[C] Switzerland
10. Which famous world leader is famed for the saying, "Let them eat cake", yet is rumored that he/she never said it at all?
[C] Marie Antoinette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the capital of South Vietnam before the Vietnam War?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did the first vending machines in the early 1880's dispense?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long did the Warsaw Uprising during World War II last?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When was Adolf Hitler appointed as Chancellor of Germany?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historical event was Tchaikovsky's 1812 Overture referencing?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The main objective of the German operation "Case Blue" during World War II was originally to capture what?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Bohdan Khmelnytsky was which of the following?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In which year was Constantinople conquered by the Turks?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of these countries remained neutral during World War II?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famous world leader is famed for the saying, "Let them eat cake", yet is rumored that he/she never said it at all?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