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Adam Scott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 Lowe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 Pratt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Jim O'Heir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Tom Haverford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 Wyatt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Andy Dwyer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Ron Swanson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Prophet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Guru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Leader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Adam Scott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 Pratt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Nick Offerman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Aziz Ansari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Church of Cosimo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Unity Church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Harmonians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Reasonabilists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Ann Perkins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Leslie Knope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Donna Meagle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April Ludgate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Gryzzl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Amazon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Facebook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Club Paradise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Snakehole Lounge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Pawnee Pit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Entertainment 720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Donna Meagle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Lucy Lawless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 Perkins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April Ludgate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Eagleton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Bloomington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Indianapolis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Pawnee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Parks and Recreation: Pawnee Perfection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Parks and Recreation is a mockumentary-style sitcom that aired on NBC from 2009 to 2015. The show follows the daily operations of the Parks and Recreation Department in the fictional town of Pawnee, Indiana. The main character, Leslie Knope, is a passionate and ambitious government employee who is determined to make a positive impact on her community. The show features a diverse cast of characters, including Leslie's colleagues, friends, and family members, who all contribute to the show's humor and heart. Parks and Recreation has been praised for its witty writing, strong character development, and positive portrayal of government workers.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actor plays the character Andy Dwyer?
[C] Chris Pratt
2. Which character is known for their love of breakfast food?
[D] Ron Swanson
3. Who is the local cult leader who tries to recruit April Ludgate?
[D] The Master
4. Who plays the character Tom Haverford?
[D] Aziz Ansari
5. What local cult does Tom Haverford join?
[D] The Reasonabilists
6. What character does Amy Poehler play in Parks and Recreation?
[B] Leslie Knope
7. What is the company that buys and merges with the Pawnee Sweetums corporation called?
[A] Gryzzl
8. Which local nightclub do Tom Haverford and Jean-Ralphio Saperstein start?
[D] Entertainment 720
9. Which character is a nurse and best friend of Leslie Knope?
[C] Ann Perkins
10. In which town does Parks and Recreation take place?
[D] Pawnee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actor plays the character Andy Dwyer?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character is known for their love of breakfast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local cult leader who tries to recruit April Ludgate?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plays the character Tom Haverford?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local cult does Tom Haverford join?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character does Amy Poehler play in Parks and Recreation?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company that buys and merges with the Pawnee Sweetums corporation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local nightclub do Tom Haverford and Jean-Ralphio Saperstein start?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is a nurse and best friend of Leslie Knope?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town does Parks and Recreation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