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500 BC - 500 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1400 - 1750 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1750 - 1830 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500 - 1400 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Augmented fourth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Augmented third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Major third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Minor seventh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Polyphonic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Stereophonic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Homophonic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Monophonic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Palestrina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Mozart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Beethoven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Organum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Oregano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Organic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Origami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Fast-Slow-Fast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Slow-Fast-Fast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Slow-Fast-Slow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Fast-Fast-Slow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Symphony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Fugue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Opera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Mazurka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Soliloquy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Parody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Polyphony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Romantic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Classical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Renaissance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Modern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Shawm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Flute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History of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historians of music to have fun playing this exciting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Medieval music was roughly between which years?
[D] 500 - 1400 AD
2. During the Renaissance, which interval became widely used in harmony?
[C] Major third
3. Which term means "one single line of music"?
[D] Monophonic
4. The Baroque era began in about 1600 and ended at the time of the death of which composer?
[B] Bach
5. A single melodic line with other voice parts added for decoration was called
[A] Organum
6. What was the typical movement/ tempo arrangement of most three-movement Classical pieces?
[A] Fast-Slow-Fast
7. Which of these musical forms were popular in the Baroque era?
[B] The Fugue
8. The Baroque style of a single voice accompanied by an instrumental bass line and chords was called:
[B] Monody
9. The period of music which followed Medieval is the
[C] Renaissance
10. A basso continuo could be played by a harpsichord together with which another instrument?
[A] Cello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Medieval music was roughly between which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During the Renaissance, which interval became widely used in harmony?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term means "one single line of music"?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Baroque era began in about 1600 and ended at the time of the death of which composer?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 single melodic line with other voice parts added for decoration was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typical movement/ tempo arrangement of most three-movement Classical pieces?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musical forms were popular in the Baroque 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Baroque style of a single voice accompanied by an instrumental bass line and chords was called: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period of music which followed Medieval is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 basso continuo could be played by a harpsichord together with which another instrument?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