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Miami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Orlando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Tallahassee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Jacksonville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Great Dismal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Everglades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Atchafalaya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Okefenokee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Universal Studios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Busch Gardens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SeaWorld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Disney World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Sunshine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Lone Star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Empire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Golden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Brickyard 400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Coca-Cola 600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Daytona 500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Indy 500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Miami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Jacksonville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Orlando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Tampa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Little Havana Art District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South Beach Art Deco District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Wynwood Art District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Coconut Grove Art District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Cocoa Beach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Daytona Beach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South Beach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Clearwater Beach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Cape Canaveral Space Center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Mars Space Center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Houston Space Center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Kennedy Space Center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Miami Hurricanes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Florida Gators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UCF Knights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Florida State Seminoles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Florida: Sunshine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Florida is a southeastern state in the United States, known for its warm climate, beautiful beaches, and diverse wildlife. It is the third most populous state in the country and has a rich history, including being the site of the first European settlement in the United States. The state is home to several major cities, including Miami, Orlando, and Tampa, and is a popular tourist destination for its theme parks, golf courses, and natural attractions such as the Everglades. Florida is also known for its agriculture, producing oranges, tomatoes, and other crops. The state has a diverse population, with a significant Hispanic and Latino community.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capital city of Florida?
[C] Tallahassee
2. Which South Florida wetland is known as the “River of Grass”?
[B] Everglades
3. Which Orlando-area theme park resort is operated by The Walt Disney Company?
[D] Disney World
4. What is the nickname of Florida?
[A] The Sunshine State
5. What is the name of the famous NASCAR race held in Daytona Beach?
[C] Daytona 500
6. Which Florida city had the largest municipal population in the 2020 U.S. Census?
[B] Jacksonville
7. Which district in Miami Beach is celebrated for its preserved 1920s and 1930s architecture?
[B] South Beach Art Deco District
8. Which of these beach destinations is in the city of Miami Beach?
[C] South Beach
9. Which NASA center is located on Merritt Island, Florida?
[D] Kennedy Space Center
10. What is the nickname of the University of Florida’s college football team?
[B] Florida Gators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capital city of Florida?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South Florida wetland is known as the “River of Grass”?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Orlando-area theme park resort is operated by The Walt Disney Company?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nickname of Florida?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famous NASCAR race held in Daytona Beach?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Florida city had the largest municipal population in the 2020 U.S. Census?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district in Miami Beach is celebrated for its preserved 1920s and 1930s architecture?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of these beach destinations is in the city of Miami Beach?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NASA center is located on Merritt Island, Florida?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nickname of the University of Florida’s college football team?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