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1972</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1970</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1971</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1969</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Deguello</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Rio Grande Mud</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Eliminator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Tres Hombres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Gimme All Your Lovin'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Sharp Dressed Man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Cheap Sunglasses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Legs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Frank Beard</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Billy Gibbons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Dusty Hill</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Jeff Beck</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Eliminator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Deguello</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Tres Hombres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Rio Grande Mud</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Rio Grande Mud</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Deguello</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Eliminator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Tres Hombres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Rio Grande Mud</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Eliminator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Deguello</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Tres Hombres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Frank Beard</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Dusty Hill</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Billy Gibbons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Jeff Beck</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Frank Beard</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Billy Gibbons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Jeff Beck</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Dusty Hill</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Tres Hombres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Deguello</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Rio Grande Mud</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Eliminator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ZZ Top: The Rockin' Blues Band!</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ZZ Top is a rock band formed in Houston, Texas in 1969. The band's members include Billy Gibbons, Dusty Hill, and Frank Beard. Known for their blues-inspired rock music, ZZ Top has released 15 studio albums and sold over 50 million records worldwide. Their most popular songs include "La Grange," "Sharp Dressed Man," and "Gimme All Your Lovin'." The band is also recognized for their iconic look of long beards and sunglasses. ZZ Top has been inducted into the Rock and Roll Hall of Fame and has won several awards for their music. They continue to perform and tour, with their latest album released in 2012.</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year did ZZ Top form?
[D] 1969
2. What is the name of the band's 1979 album?
[A] Deguello
3. What is the name of the band's most successful single?
[A] Gimme All Your Lovin'
4. What is the name of the band's lead singer?
[B] Billy Gibbons
5. What is the name of the band's first album?
[C] Tres Hombres
6. What is the name of the band's 1973 album?
[D] Tres Hombres
7. What is the name of the band's 1983 album?
[B] Eliminator
8. What is the name of the band's bassist?
[B] Dusty Hill
9. What is the name of the band's drummer?
[A] Frank Beard
10. What is the name of the band's 1972 album?
[C] Rio Grande Mud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year did ZZ Top form?</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name of the band's 1979 album?</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name of the band's most successful single?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name of the band's lead singer?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name of the band's first album?</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name of the band's 1973 album?</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name of the band's 1983 album?</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name of the band's bassist?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name of the band's drummer?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the name of the band's 1972 album?</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