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Spinus psaltria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Carduelis psaltria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Spinus tristis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Carduelis tristis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0.9 ounces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0.5 ounces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0.3 ounces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0.7 ounces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4.7 inches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5.7 inches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7.7 inches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6.7 inches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Dull orange and brown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Dull green and brown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Dull yellow and brown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Dull red and brown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3-4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5-6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4-5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2-3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Bright orange and black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Bright green and black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Bright red and black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Bright yellow and black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June-September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May-August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July-October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April-July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10.5 inches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7.5 inches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8.5 inches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9.5 inches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Forests and grasslands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Open woodlands and meadows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Deserts and scrublands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Mountains and tundra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Seeds and insects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Fish and worms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Grains and fruits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Berries and nuts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the American Goldfinch!</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American Goldfinch Quiz is a great way to learn more about this beautiful bird. The quiz covers a variety of topics, including the bird's habitat, diet, behavior, and more. It is a great way to gain a better understanding of the American Goldfinch and its place in the natural world. Additionally, the quiz can help you identify the bird in the wild, as well as learn more about its conservation status. Taking the quiz can also help you appreciate the beauty of the American Goldfinch and its importance to the environment. Finally, the quiz can help you become a better birdwatcher and appreciate the beauty of nature.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scientific name of the American Goldfinch?
[C] Spinus tristis
2. What is the average weight of an American Goldfinch?
[C] 0.3 ounces
3. What is the average length of an American Goldfinch?
[A] 4.7 inches
4. What color is the female American Goldfinch?
[C] Dull yellow and brown
5. What is the average lifespan of an American Goldfinch?
[D] 2-3 years
6. What color is the male American Goldfinch?
[D] Bright yellow and black
7. What is the breeding season for the American Goldfinch?
[D] April-July
8. What is the average wingspan of an American Goldfinch?
[B] 7.5 inches
9. What type of habitat does the American Goldfinch prefer?
[B] Open woodlands and meadows
10. What type of food does the American Goldfinch eat?
[A] Seeds and insects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scientific name of the American Goldfinch?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average weight of an American Goldfinch?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average length of an American Goldfinch?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color is the female American Goldfinch?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average lifespan of an American Goldfinch?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color is the male American Goldfinch?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breeding season for the American Goldfinch?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average wingspan of an American Goldfinch?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type of habitat does the American Goldfinch prefer?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type of food does the American Goldfinch eat?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