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Gweru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Mutare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Bulawayo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Mbira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Djembe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Balafon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Kruger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Hwange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Etosha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Serengeti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Ndebele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Shona and Ndebele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Pound Sterling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Zimbabwean Dollar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Niagara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Iguazu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Shona sculpture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African sculpture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Ndebele sculpture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Zimbabwean sculpture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Ian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Emmerson Mnangagwa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Joshua Nkomo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 Mugabe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Nyangani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Inyangani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Zimbabwe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Zimbabwe is a landlocked country located in southern Africa. It is bordered by Zambia to the north, Mozambique to the east, South Africa to the south, and Botswana to the west. The country has a population of approximately 14 million people, with the majority living in rural areas. Zimbabwe's economy is largely based on agriculture, mining, and tourism. The country is known for its natural beauty, including Victoria Falls, and its wildlife, such as elephants, lions, and rhinos. Zimbabwe has a complex political history, with a long struggle for independence and a more recent period of political and economic instability.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Zimbabwe?
[C] Harare
2. What is the name of the traditional Zimbabwean instrument?
[A] Mbira
3. What is the name of the famous national park located in Zimbabwe?
[B] Hwange National Park
4. What is the official language of Zimbabwe?
[C] Both Shona and Ndebele
5. What is the currency of Zimbabwe?
[D] Zimbabwean Dollar
6. What is the name of the famous waterfall located in Zimbabwe?
[C] Victoria Falls
7. What is the name of the famous Zimbabwean stone sculpture art?
[A] Shona sculpture
8. Who was the first president of Zimbabwe?
[D] Robert Mugabe
9. What is the highest mountain in Zimbabwe?
[D] Mount Inyangani
10. What is the population of Zimbabwe?
[D] 15 million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traditional Zimbabwean instrument?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national park located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waterfall located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Zimbabwean stone sculpture art?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was the first president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mountain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population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