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 otters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Sharks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Octopuses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Dolphins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Gonad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Mantle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Speed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Camouflage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Shell strength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Abalone Plague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Abalone Flu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Abalone Wasting Syndrome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Abalone Fever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By hunting other animals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By grazing on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By stealing food from other animals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By scavenging on the ocean floor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Dolphins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Octopuses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Sharks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 otters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filters plankton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scrapes algae off rocks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crushes crustaceans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catches small 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help it swim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attract mates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camouflage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protect its body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Crustaceans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Plankton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Algae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breathe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hear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move and attach to surfaces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see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Abalone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Abalone is a type of marine snail that is highly valued for its meat and shell. It is found in coastal waters around the world and is considered a delicacy in many cultures. Abalone is a slow-growing species that can take up to 10 years to reach maturity. Due to overfishing and habitat destruction, many populations of abalone have declined in recent years. As a result, abalone is now a protected species in many countries. Despite its declining numbers, abalone remains a popular food item and is also used in traditional medicine. Its shell is also highly prized for use in jewelry and decorative items.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primary predator of abalones?
[A] Sea otters
2. What is the reproductive organ of an abalone called?
[A] Gonad
3. What is the primary defense mechanism of abalone against predators?
[C] Shell strength
4. What is the name of the disease that has caused a decline in abalone populations?
[C] Abalone Wasting Syndrome
5. How do abalones obtain their food?
[B] By grazing on rocks
6. What is the main predator of abalone?
[D] Sea otters
7. What is the role of the radula in abalone feeding?
[B] It scrapes algae off rocks
8. What is the purpose of an abalone's shell?
[D] To protect its body
9. What do abalones eat?
[D] Algae
10. What is the primary function of an abalone's foot?
[C] To move and attach to surfaces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primary predator of abalones?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reproductive organ of an abalone called?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primary defense mechanism of abalone against predators?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disease that has caused a decline in abalone populations?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do abalones obtain their food?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main predator of abalone?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role of the radula in abalone feeding?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purpose of an abalone's shell?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 abalones eat?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primary function of an abalone's foot?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