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Robinson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Thatcher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Mary Thatcher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Sarah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Carol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Chemist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Denis Thatcher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Thatcher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Thatcher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Thatcher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Steel Lady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Silver Lady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Iron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Golden Lady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Liberalism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Thatcherism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Socialism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Conservatism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Iron Lady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Power of Conviction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Path to Power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Downing Street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Labour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Conservative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Liberal Democrats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Margaret Thatcher: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Margaret Thatcher Quiz is a great way to learn more about the life and legacy of one of the most influential political figures of the 20th century. The quiz covers a wide range of topics, from her early life and career to her time as Prime Minister of the United Kingdom. It also covers her impact on the world stage, her economic policies, and her legacy. Taking the quiz is a great way to gain a better understanding of the life and times of Margaret Thatcher, and to gain a better appreciation of her accomplishments. It is also a great way to test your knowledge of her life and legacy, and to challenge yourself to learn more about her. Taking the quiz is a great way to gain a better understanding of the life and times of Margaret Thatcher, and to gain a better appreciation of her accomplishments.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Margaret Thatcher become Prime Minister?
[B] 1979
2. What was Margaret Thatcher's maiden name?
[B] Robertson
3. What year did Margaret Thatcher leave office?
[A] 1990
4. What was the name of Margaret Thatcher's daughter?
[D] Carol Thatcher
5. What was Margaret Thatcher's profession before entering politics?
[C] Chemist
6. What was the name of Margaret Thatcher's husband?
[A] Denis Thatcher
7. What was Margaret Thatcher's nickname?
[C] The Iron Lady
8. What was the name of Margaret Thatcher's political ideology?
[B] Thatcherism
9. What was the name of Margaret Thatcher's first book?
[C] The Path to Power
10. What was Margaret Thatcher's political party?
[B] Conservative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Margaret Thatcher become Prime Minister?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Margaret Thatcher's maiden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Margaret Thatcher leave office?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Margaret Thatcher's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Margaret Thatcher's profession before entering politics?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Margaret Thatcher's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Margaret Thatcher's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Margaret Thatcher's political ideology?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Margaret Thatcher's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Margaret Thatcher's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