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Martha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Donna Noble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Amy Pond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 Tyler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Mondas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Skaro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Gallifrey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TARDIS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Vortex Manipulator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Time Scoop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Sonic Screwdriver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Daleks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Silurians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Sontarans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Cybermen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DIY programme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chameleon circuit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circumstance interface device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Karen Gillan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Freema Agyeman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Billie Piper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Jodie Whittaker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Sarah Jane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 Grant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Donna Noble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Martha Jones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Jenny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Susan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Skaro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Gallifrey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Christopher Eccleston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Tennant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Matt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Capaldi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Doctor Who: Time Lord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Doctor Who is a British science fiction television series that first aired in 1963 and has since become a cultural phenomenon. The show follows the adventures of a time-traveling alien known as the Doctor, who travels through time and space in a spaceship called the TARDIS. The Doctor is a complex character who is both brilliant and eccentric, and he is often accompanied by a human companion who helps him navigate the challenges of his travels. The show has been praised for its imaginative storytelling, memorable characters, and its ability to reinvent itself over the years. It has also spawned numerous spin-offs, merchandise, and a dedicated fanbase.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Doctor's first companion in the rebooted series?
[D] Rose Tyler
2. What is the Doctor's home planet?
[D] Gallifrey
3. What is the Doctor's time-traveling spaceship known as?
[A] TARDIS
4. What is the name of the Doctor's most famous enemy race?
[A] Daleks
5. What is broken in the TARDIS that prevents it from blending in to any and every place
[C] The chameleon circuit
6. Which actress played the first female Doctor?
[D] Jodie Whittaker
7. Which of the Doctor's companion is a journalist?
[A] Sarah Jane Smith
8. Who is the Doctor's daughter?
[A] Jenny
9. What is the home planet of the daleks
[C] Skaro
10. Which actor played the 10th Doctor?
[B] David Tennant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Doctor's first companion in the rebooted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Doctor's home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Doctor's time-traveling spaceship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Doctor's most famous enemy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broken in the TARDIS that prevents it from blending in to any and every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actress played the first female Doctor?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Doctor's companion is a journalist?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Doctor's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home planet of the daleks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actor played the 10th Doctor?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