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Layouts/slideLayout1.xml" ContentType="application/vnd.openxmlformats-officedocument.presentationml.slideLayout+xml"/>
  <Override PartName="/ppt/slideLayouts/slideLayout4.xml" ContentType="application/vnd.openxmlformats-officedocument.presentationml.slideLayout+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Layouts/slideLayout2.xml" ContentType="application/vnd.openxmlformats-officedocument.presentationml.slideLayout+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Ghosts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Harbingers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Envoys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Revolutionaries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Harlan's World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Harvest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Sanctum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Earth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Neural Implants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Stacks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Cortical Stacks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Sleeves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Virtue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A.L.I.E.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Methuselah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Morpheus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Takeshi Kovacs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Kristin Ortega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Riley Blue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Laurens Bancroft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U.N.E.C.</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U.N.A.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Protectorate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U.N.P.D.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Altered Carbon by Richard K. Morgan</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this Altered Carbon by Richard K. Morgan Quiz is a great way to test your knowledge of the novel and its characters. It will help you to better understand the complex plot and themes of the book. Additionally, it will help you to gain a better appreciation for the world that Richard K. Morgan has created. The quiz will also help you to identify any areas of the book that you may have missed or misunderstood. Finally, it will give you a chance to show off your knowledge of the novel and its characters to your friends and family. Taking this quiz is a great way to deepen your understanding of Altered Carbon and to become a true fan of the book.</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terrorist organization that is trying to overthrow the Protectorate?
[C] The Envoys
2. What is the name of the planet where the majority of the story takes place?
[A] Harlan's World
3. What is the name of the technology that allows people to transfer their consciousness into new bodies?
[B] Stacks
4. What is the name of the artificial intelligence that is in charge of the city of Bay City?
[C] Methuselah
5. What is the name of the protagonist in Altered Carbon?
[A] Takeshi Kovacs
6. What is the name of the organization that is in charge of policing the use of Stacks?
[D] U.N.P.D.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terrorist organization that is trying to overthrow the Protectorate?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planet where the majority of the story takes place?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technology that allows people to transfer their consciousness into new bodies?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artificial intelligence that is in charge of the city of Bay City?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protagonist in Altered Carbon?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organization that is in charge of policing the use of Stacks?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