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Holographic books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Stone monuments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Robots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Spaceships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Ymir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Nathaniel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Earth 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Rocket Summer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Summer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John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Wilder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 Parkhill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hot dog stand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hotel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cinema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bookstore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Mushrooms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Lustig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Cheroke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Hathaway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Walter Gripp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Williams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Stendahl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Benjamin Driscoll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Earth 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Long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Usher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Million-Year Picnic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Martian Chronicles by Ray Bradbury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Martian Chronicles by Ray Bradbury Quiz is a great way to test your knowledge of the novel and to see how well you understand the themes and characters. It is also a great way to challenge yourself and to see how much you have learned from reading the novel. The quiz will help you to identify the main characters, plot points, and themes of the novel. Additionally, it will help you to better understand the symbolism and the overall message of the novel. Taking the quiz will also help you to better appreciate the novel and to gain a deeper understanding of the characters and their motivations. Ultimately, taking the quiz is a great way to gain a better understanding of the novel and to challenge yourself to think critically about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Hathaway build to replace his dead family?
[C] Robots
2. Which Earthman appears in Ylla’s dreams in The Martian Chronicles?
[C] Nathaniel York
3. What is the name of the first story in The Martian Chronicles?
[C] Rocket Summer
4. Who leads the second expedition in “The Earth Men”?
[A] Captain Williams
5. What business does Sam Parkhill open on Mars?
[A] A hot dog stand
6. What does Benjamin Driscoll plant on Mars in “The Green Morning”?
[D] Trees
7. Which former actor assists Stendahl in “Usher II”?
[B] Pikes
8. Who is Ylla’s husband in The Martian Chronicles?
[A] Yll
9. Who builds the house in “Usher II”?
[C] William Stendahl
10. What is the name of the last story in The Martian Chronicles?
[D] The Million-Year Picnic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Hathaway build to replace his dead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Earthman appears in Ylla’s dreams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first story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leads the second expedition in “The Earth 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business does Sam Parkhill open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Benjamin Driscoll plant on Mars in “The Green Morning”?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former actor assists Stendahl in “Usher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Ylla’s husband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builds the house in “Usher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last story in The Martian Chronicles?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