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51,118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58,232 km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48,682 km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42,741 km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Ariel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Titania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Miranda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Oberon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Hydrogen, helium, and methane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Nitrogen, oxygen, and carbon dioxide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Helium, nitrogen, and carbon dioxide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Hydrogen, nitrogen, and oxygen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Epsilon rings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Alpha rings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Gamma rings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Omega rings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Voyager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Galileo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Horizons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14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 hours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 hours 14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-90°C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-224°C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-140°C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60 Earth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84 Earth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 Earth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 Earth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Neptune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Saturn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Uranus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Jupiter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Planet Uranus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Uranus Quiz is a great way to learn more about the planet Uranus. It can help you understand the planet's unique characteristics, such as its tilted axis, its blue-green color, and its many moons. The quiz can also help you understand the history of Uranus, including its discovery and its place in the solar system. Additionally, the quiz can help you understand the science behind Uranus, such as its composition, its atmosphere, and its temperature. Finally, the quiz can help you understand the importance of Uranus in our solar system, such as its role in the formation of the planets and its influence on the other planets. Taking the Uranus Quiz is a great way to gain a better understanding of this fascinating planet.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diameter of Uranus?
[A] 51,118 km
2. What is the name of the largest moon of Uranus?
[B] Titania
3. How many moons does Uranus have?
[D] 27
4. What is the chemical composition of Uranus' atmosphere?
[A] Hydrogen, helium, and methane
5. What is the name of the rings around Uranus?
[A] Epsilon rings
6. What is the name of the spacecraft that visited Uranus?
[A] Voyager 2
7. What is the length of a day on Uranus?
[D] 17 hours 14 minutes
8. What is the average temperature on Uranus?
[B] -224°C
9. What is the length of a year on Uranus?
[B] 84 Earth years
10. What is the seventh planet from the Sun?
[C] Uranus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diameter of Uranus?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largest moon of Uranus?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moons does Uranus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chemical composition of Uranus' atmosphere?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rings around Uranus?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spacecraft that visited Uranus?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length of a day on Uranus?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temperature on Uranus?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length of a year on Uranus?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seventh planet from the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