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Suzanne Warren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Piper Chapman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Tasha Jefferson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 Vause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Gloria Mendoza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Nicky Nichols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Poussey Washington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Dayanara Diaz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Crazy Eyes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Gloria Mendoza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Taystee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Cindy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Norma Romano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Lorna Morello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Galina Reznikov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Frieda Berlin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Kitchen Crew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Foodies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Golden Girls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Lunch Ladies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 Mulgrew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Taylor Schilling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Uzo Aduba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Prepon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Laverne Cox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Samira Wiley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Dascha Polanco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Uzo Aduba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Quentin State Prison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Attica Correctional Facility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Litchfield Penitentiary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Sing Sing Correctional Facility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Tasha Jefferson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Suzanne Warren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Galina Reznikov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Norma Romano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Laverne Cox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Sophia Burset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Carmen Aziza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Maria Ruiz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Orange is the New Black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Orange is the New Black is a popular American comedy-drama television series that premiered on Netflix in 2013. The show is based on the memoir of Piper Kerman, who spent a year in a women's prison for drug trafficking. The series follows the life of Piper Chapman, a privileged woman who is sentenced to 15 months in prison for her involvement in a drug cartel. The show explores themes of race, sexuality, gender, and class, and features a diverse cast of characters. The series has received critical acclaim for its writing, acting, and representation of marginalized communities. It has also been praised for its ability to blend humor and drama.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main character in Orange is the New Black?
[B] Piper Chapman
2. Which inmate is a former drug addict and becomes a counselor for other inmates?
[D] Dayanara Diaz
3. What is the nickname of the character played by Danielle Brooks in Orange is the New Black?
[C] Taystee
4. Which character in Orange is the New Black is known for her love of gardening?
[B] Lorna Morello
5. What is the nickname of the prison's kitchen staff?
[C] The Golden Girls
6. Which actress plays the role of Red in Orange is the New Black?
[A] Kate Mulgrew
7. Which actress won an Emmy Award for her portrayal of Suzanne Warren in Orange is the New Black?
[D] Uzo Aduba
8. In which prison does the show take place?
[C] Litchfield Penitentiary
9. Which inmate is known for her erratic behavior and love of sci-fi?
[B] Suzanne Warren
10. What is the name of the inmate who is a transgender woman?
[B] Sophia Burset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main character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inmate is a former drug addict and becomes a counselor for other inmates?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nickname of the character played by Danielle Brooks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in Orange is the New Black is known for her love of gardening?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nickname of the prison's kitchen staff?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actress plays the role of Red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actress won an Emmy Award for her portrayal of Suzanne Warren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prison does the show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inmate is known for her erratic behavior and love of sci-fi?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inmate who is a transgender woman?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