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Windy City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Bayou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Big Apple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City of Angels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Golden Gate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Hyde Park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Central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Regent's Park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British Museum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Prado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Louvre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Metropolitan Museum of Art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Big Bang Theory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of the above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Friends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Charlie's Angels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New York Stock Exchange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NASDAQ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Tokyo Stock Exchange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London Stock Exchange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Washington Post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New York Times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Chicago Tribune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Los Angeles Times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Sydney Harbour Bridge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London Bridge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Brooklyn Bridge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Golden Gate Bridge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Washington Monument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Empire State Building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Chrysler Building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Sears Tower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Yankees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 of the above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Broadway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Loop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French Quarter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West End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Big Apple New York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New York, New York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nickname of New York City?
[C] The Big Apple
2. Which famous park is located in New York City?
[C] Central Park
3. Which famous museum is located in New York City?
[D] The Metropolitan Museum of Art
4. Which famous television show is set in New York City?
[C] Friends
5. Which famous stock exchange is located in New York City?
[A] The New York Stock Exchange
6. Which famous newspaper is based in New York City?
[B] The New York Times
7. Which famous bridge is located in New York City?
[C] The Brooklyn Bridge
8. Which of the following landmarks is NOT located in New York City?
[A] The Washington Monument
9. Which professional sports team is based in New York City?
[C] All of the above
10. Which famous theater district is located in New York City?
[A] Broadway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nickname of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famous park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famous museum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famous television show is set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famous stock exchange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famous newspaper is based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famous bridge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 following landmarks is NOT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professional sports team is based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famous theater district is located in New York City?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