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Deadlift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Squat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Clean and Jerk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 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Incomplete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Squat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Clean and Jerk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Deadlift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Clean and Jerk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Deadlift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Clean and Jerk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Squat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Deadlift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Snatch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Deadlift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Squat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Clean and Jerk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minute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Removed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Disqualified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Eliminated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Infraction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Penalty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Weightlifting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Weightlifting Olympic Sports Quiz can be beneficial for several reasons. Firstly, it can help you enhance your knowledge and understanding of the sport of weightlifting. The quiz covers various aspects of weightlifting, including the rules, regulations, and terminologies used in the sport. By taking the quiz, you can learn about the different weightlifting techniques, equipment used, and the scoring system. Secondly, if you are a weightlifting enthusiast or a professional athlete, taking this quiz can help you prepare for competitions. The quiz covers the rules and regulations of weightlifting competitions, which can help you avoid penalties and disqualifications during the event. Lastly, taking this quiz can be a fun and engaging way to test your knowledge of weightlifting. You can challenge yourself and compete with your friends to see who scores the highest. Overall, taking this quiz can be a valuable learning experience for anyone interested in weightlifting.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term for when a lifter lifts the barbell from the ground to their shoulders in one motion?
[C] Snatch
2. What is the term for when a lifter fails to complete a lift?
[B] No Lift
3. What is the weight of the barbell used in Olympic weightlifting?
[B] 20 kg
4. What is the term for when a lifter lifts the barbell from the ground to their hips and then jumps and shrugs to bring the barbell overhead?
[C] Snatch
5. What is the term for when a lifter lifts the barbell from the ground to their hips and then jumps and shrugs to bring the barbell to their shoulders?
[A] Clean and Jerk
6. What is the term for when a lifter lifts the barbell from the ground to their shoulders in two motions?
[A] Clean and Jerk
7. What is the term for when a lifter drops the barbell from overhead to the ground?
[C] Snatch
8. What is the maximum amount of time a lifter has to complete a lift at the Olympics?
[B] 1 minute
9. What is the term for when a lifter is disqualified from the competition?
[B] Disqualified
10. What is the term for when a lifter receives a warning for breaking a rule?
[B] Foul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term for when a lifter lifts the barbell from the ground to their shoulders in one motion?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term for when a lifter fails to complete a lift?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weight of the barbell used in Olympic weightlifting?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term for when a lifter lifts the barbell from the ground to their hips and then jumps and shrugs to bring the barbell overhead?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term for when a lifter lifts the barbell from the ground to their hips and then jumps and shrugs to bring the barbell to their shoulders?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term for when a lifter lifts the barbell from the ground to their shoulders in two motions?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term for when a lifter drops the barbell from overhead to the ground?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amount of time a lifter has to complete a lift at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term for when a lifter is disqualified from the competition?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term for when a lifter receives a warning for breaking a rule?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