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a player shoots the puck across the opponent's goal line from behind the center red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 player shoots the puck out of play from their own defensive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a player shoots the puck into their own 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player shoots the puck into the opponent's net from behind the blue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non-offending team is awarded a goal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penalty shot for the non-offending team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two-minute minor penalty for the offending team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faceoff in the offending team's defensive zone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Goal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Center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Goal Area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Goal Box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Goal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Goal Crease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Tripping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Interference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Delay of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Roughing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Tripping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Cross-Checking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Slashing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Charging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Boarding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Elbowing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Ice Hockey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Ice Hockey Olympic Sports Quiz can be beneficial for several reasons. Firstly, it can help you understand the game of ice hockey better, especially if you are a fan or a player. The quiz covers various aspects of the game, including the rules, terminologies, and strategies, which can enhance your knowledge and appreciation of the sport.Secondly, if you are planning to watch or attend an ice hockey game, taking this quiz can prepare you for what to expect. You will have a better understanding of the rules and regulations, which can help you follow the game more closely and enjoy it better.Lastly, taking this quiz can be a fun and engaging way to test your knowledge of ice hockey. You can challenge yourself and compete with friends or family members to see who knows more about the sport.Overall, taking the Terms and Rules for Ice Hockey Olympic Sports Quiz can be a valuable learning experience for anyone interested in ice hockey.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icing in Olympic ice hockey?
[A] When a player shoots the puck across the opponent's goal line from behind the center red line
2. What happens after an icing call in Olympic ice hockey?
[D] A faceoff in the offending team's defensive zone
3. What is the name of the line that divides the ice in half?
[D] Center Line
4. What is the maximum number of players allowed on the ice for each team during a game?
[A] 6
5. How many periods are in a standard Olympic ice hockey game?
[A] 3
6. How long is each period in an Olympic ice hockey game?
[B] 20 minutes
7. What is the name of the area in front of the goal where the goalie is allowed to play the puck?
[D] Goal Crease
8. What is the name of the penalty given to a player who intentionally delays the game?
[C] Delay of Game
9. What is the penalty given to a player who uses their stick to hit an opponent?
[D] Slashing
10. What is the penalty given to a player who uses their body to hit an opponent from behind?
[C] Boarding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icing in Olympic ice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happens after an icing call in Olympic ice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line that divides the ice in half?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players allowed on the ice for each team during a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periods are in a standard Olympic ice hockey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long is each period in an Olympic ice hockey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area in front of the goal where the goalie is allowed to play the puck?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penalty given to a player who intentionally delays the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penalty given to a player who uses their stick to hit an opponent?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penalty given to a player who uses their body to hit an opponent from behind?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