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Mermaids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Little Women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Crucible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Bram Stoker's Dracula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Nancy Wheeler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Joyce Byers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Max Mayfield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Eleven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Sammy Gray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Lelaina Pierce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Vickie Miner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Troy Dyer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Heathers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Beetlejuice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Edward Scissorhands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Reality Bites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Winona Marie Ryder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Winona Elizabeth Smith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Winona Laura Horowitz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Winona Grace Johnson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Susanna Kaysen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Daisy Randone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Lisa Rowe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Georgina Tuskin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Kim Boggs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Lydia Deetz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Mina Murray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Veronica Sawyer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Dracula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Age of Innocence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Crucible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Swan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Winona Ryder: From Beetlejuice to Stranger Things - How Well Do You Know Her Career?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Winona Ryder is a talented and accomplished actress who has been in the entertainment industry for over three decades. She has starred in numerous critically acclaimed films and TV shows, including "Stranger Things," "Heathers," and "Edward Scissorhands." Taking this quiz will allow you to test your knowledge of her career and see how much you know about her life and work. Quizzes are a fun and engaging way to learn new things and challenge yourself. By taking this Winona Ryder quiz, you can learn interesting facts about her that you may not have known before. It can also be a great way to bond with friends or family members who are also fans of the actress. Taking quizzes can improve your memory and cognitive skills. By answering questions and recalling information, you are exercising your brain and keeping it sharp. So, if you're a fan of Winona Ryder or just looking for a fun and educational activity, taking this quiz could be a great option for you.</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movie did Winona Ryder play the character Jo March?
[B] Little Women
2. What is the name of the character Winona Ryder played in the TV series 'Stranger Things'?
[B] Joyce Byers
3. What is the name of the character Winona Ryder played in the movie 'Reality Bites'?
[B] Lelaina Pierce
4. In which movie did Winona Ryder play the character Veronica Sawyer?
[A] Heathers
5. What is Winona Ryder's real name?
[C] Winona Laura Horowitz
6. In which year did Winona Ryder receive a star on the Hollywood Walk of Fame?
[A] 2000
7. In which year did Winona Ryder win a Golden Globe for her role in 'The Age of Innocence'?
[C] 1994
8. What is the name of the character Winona Ryder played in the movie 'Girl, Interrupted'?
[A] Susanna Kaysen
9. What is the name of the character Winona Ryder played in the movie 'Edward Scissorhands'?
[A] Kim Boggs
10. In which movie did Winona Ryder play the character Abigail Williams?
[C] The Crucible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movie did Winona Ryder play the character Jo March?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Winona Ryder played in the TV series 'Stranger Things'?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character Winona Ryder played in the movie 'Reality Bites'?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movie did Winona Ryder play the character Veronica Sawyer?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Winona Ryder's real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did Winona Ryder receive a star on the Hollywood Walk of Fame?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year did Winona Ryder win a Golden Globe for her role in 'The Age of Innocence'?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Winona Ryder played in the movie 'Girl, Interrupted'?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character Winona Ryder played in the movie 'Edward Scissorhands'?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movie did Winona Ryder play the character Abigail Williams?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