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Pommel horse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Vault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Parallel bars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Balance beam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Front flip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Back flip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Front flip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Back flip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Pommel horse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Balance beam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Parallel bars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Vault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Parallel bars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Pommel horse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Vault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Balance beam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Front flip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Back flip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minute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Parallel bars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Pommel horse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Balance beam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Vault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Back flip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Front flip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Artistic Gymnastics,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Artistic gymnastics is a sport that involves a combination of strength, agility, and grace as athletes perform routines on various apparatus such as the vault, uneven bars, balance beam, and floor exercise. It requires a high level of physical fitness, flexibility, and mental focus. Competitions are judged based on the difficulty and execution of the routines, with deductions for errors or falls. Artistic gymnastics has been an Olympic sport since the modern Games began in 1896 and has both individual and team events. It is a highly popular sport with a strong following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apparatus that consists of a horse with handles?
[A] Pommel horse
2. What is the name of the skill where a gymnast rotates their body around the vertical axis?
[D] Turn
3. What is the maximum number of gymnasts allowed on a team in the Olympics?
[B] 4
4. What is the name of the skill where a gymnast rotates their body in a backward direction?
[C] Back flip
5. What is the name of the apparatus that consists of two parallel bars?
[C] Parallel bars
6. What is the name of the apparatus that consists of a long, narrow beam?
[D] Balance beam
7. What is the name of the skill where a gymnast rotates their body around the horizontal axis?
[B] Twist
8. What is the maximum time limit for an artistic gymnastics routine?
[A] 2 minutes
9. What is the name of the apparatus that consists of a springboard and a table?
[D] Vault
10. What is the name of the skill where a gymnast rotates their body in a forward direction?
[B] Front flip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apparatus that consists of a horse with handles?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skill where a gymnast rotates their body around the vertical axis?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number of gymnasts allowed on a team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skill where a gymnast rotates their body in a backward direction?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apparatus that consists of two parallel bars?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apparatus that consists of a long, narrow beam?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skill where a gymnast rotates their body around the horizontal axis?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time limit for an artistic gymnastics routine?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apparatus that consists of a springboard and a table?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skill where a gymnast rotates their body in a forward direction?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