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Wiseman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man in the yellow hat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Hundley the dog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Chef Pisghetti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Paddington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Rupert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Fifi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he is curious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he is scared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he is lazy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he is naughty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Drums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homing pigeon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parrot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ostrich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Hundley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Buddy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make-your-own-pizza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birthday party for Hundley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pool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costume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 and Jan Berenstain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Julius and Ethel Rosenberg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Margret and H. A. 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 and Mary Lamb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Curious George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Curious George is a popular children's TV show based on the classic children's book series by H.A. and Margret Rey. The show follows the adventures of a curious and mischievous monkey named George and his human friend, the Man with the Yellow Hat. Each episode features George getting into some sort of trouble or adventure, often involving his curiosity and desire to explore the world around him. The show is known for its colorful animation, catchy theme song, and positive messages about friendship, curiosity, and problem-solving. It has been praised for its educational value and has won multiple awards, including Daytime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the 2006 animated film Curious George, what is the first name of the Man with the Yellow Hat?
[D] Ted
2. Who is Curious George's best friend?
[B] The man in the yellow hat
3. What was Curious George called when he appeared in Cecily G. and the Nine Monkeys?
[C] Fifi
4. Why does Curious George always get into trouble?
[A] Because he is curious
5. In the Curious George television series, which instrument does Marco play in his family’s band?
[D] Drums
6. In the Curious George television series, what kind of bird is Compass?
[A] A homing pigeon
7. What is the name of the dog who lives in the apartment building with Curious George?
[A] Hundley
8. In Curious George’s “George Makes a Pizza,” what kind of party does Chef Pisghetti organize?
[A] A make-your-own-pizza party
9. In which year was the first Curious George book published in the United States?
[D] 1941
10. Which married creative team developed the original Curious George books?
[C] Margret and H. A. Rey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the 2006 animated film Curious George, what is the first name of the Man with the Yellow Hat?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Curious George's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Curious George called when he appeared in Cecily G. and the Nine Monkeys?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does Curious George always get into trouble?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the Curious George television series, which instrument does Marco play in his family’s 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the Curious George television series, what kind of bird is Compass?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dog who lives in the apartment building with Curious George?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Curious George’s “George Makes a Pizza,” what kind of party does Chef Pisghetti organize?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the first Curious George book published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married creative team developed the original Curious George books?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