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Free Worlds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Free Men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Free People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Free Army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Earth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Tau Ceti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Thalassa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Foldspace Jump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Collapsar Jump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Wormhole Jump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Hyperspace Jump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Thalassa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Tau Cetus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Tau Ceti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Earth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Stasis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Time-Stop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Temporal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Time-Dilation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Taurites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Taurids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Taurans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Tauroids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William Mandella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Mandella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James Mandella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Mandella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Enduring Peace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Enduring Liberty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Enduring Hope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Enduring Freedom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Z-Laser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Y-Laser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Q-Laser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X-Laser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Forever War by Joe Haldeman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Forever War by Joe Haldeman Quiz is a great way to test your knowledge of the novel and to see how well you understand the themes and characters. It is also a great way to challenge yourself and to see how much you have learned from reading the book. The quiz will help you to identify key plot points, characters, and themes, as well as to assess your understanding of the novel. Additionally, taking the quiz will help you to better appreciate the novel and to gain a deeper understanding of the story. By taking the quiz, you will be able to gain a better appreciation for the novel and to gain a better understanding of the themes and characters.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organization that William joins after the war?
[B] The Free Men
2. What is the name of the planet where the humans are based?
[D] Thalassa
3. What is the name of the technology used to travel through space?
[B] Collapsar Jump
4. What is the name of the planet where the Taurans are based?
[C] Tau Ceti
5. What is the name of the drug used to help soldiers cope with the effects of time dilation?
[A] Stasis
6. What is the name of the alien race the humans are fighting?
[C] Taurans
7. What is the name of the protagonist in The Forever War?
[A] William Mandella
8. What is the name of the ship that William and Marygay travel on?
[B] The Enduring Liberty
9. What is the name of the weapon used by the humans to fight the Taurans?
[D] X-Laser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organization that William joins after the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planet where the humans are based?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technology used to travel through space?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planet where the Taurans are based?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drug used to help soldiers cope with the effects of time dilation?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alien race the humans are fighting?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protagonist in The Forever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ship that William and Marygay travel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weapon used by the humans to fight the Taurans?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