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Jean Hersholt Humanitarian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Best Picture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Best Performance by an Actress in a Leading Role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Best Actress in a Supporting Role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Land of Blood and Honey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Place in 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the Sea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Unbroken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Jolie-Pitt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Jolie Foundation for Children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Jolie Humanitarian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Angelina Jolie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Girl, Interrupted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Mighty Heart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Changeling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Angelina Jolie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Angelina Jolie Pitt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Angelina Jolie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Angelina Jolie Voight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Girl, Interrupted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Lara Croft: Tomb Raider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Hackers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Tourist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Wanted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and Mrs.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&amp; Mrs.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Tomb Raider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Maleficent: Mistress of Evil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Aurora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Maleficent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 Ingrith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Angelina Jolie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Angelina Jolie quiz can be a fun and informative way to test your knowledge about one of the most popular and talented actresses in Hollywood. Angelina Jolie is not only known for her acting skills but also for her humanitarian work and personal life. By taking this quiz, you can learn more about her career, achievements, and personal life.Moreover, this quiz can also help you discover interesting facts about Angelina Jolie that you may not have known before. You can also challenge your friends and family to take the quiz and see who knows more about this iconic actress.In conclusion, taking this Angelina Jolie quiz can be a great way to test your knowledge, learn new things, and have fun. So, if you are a fan of Angelina Jolie or just curious about her life and career, take this quiz and see how much you know about this talented actress.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category did Angelina Jolie win her first Academy award for in 2000?
[D] Best Actress in a Supporting Role
2. What was the name of the first documentary directed by  Angelina Jolie?
[B] A Place in Time
3. What is the name of Angelina Jolie's humanitarian organization?
[A] The Jolie-Pitt Foundation
4. What is the name of the movie in which Angelina Jolie played the character Lisa Rowe?
[A] Girl, Interrupted
5. What is Angelina Jolie's birth name?
[D] Angelina Jolie Voight
6. What was Angelina Jolie's first major film role?
[D] Hackers
7. What is the name of the movie in which Angelina Jolie played a CIA agent named Evelyn Salt?
[C] Salt
8. What is Angelina Jolie's most successful movie in the Box Office?
[D] Maleficent: Mistress of Evil
9. How many children does Angelina Jolie have?
[D] 6
10. What is the name of the character Angelina Jolie played in the movie Maleficent?
[C] Maleficent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category did Angelina Jolie win her first Academy award for in 2000?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first documentary directed by  Angelina Jolie?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Angelina Jolie's humanitarian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movie in which Angelina Jolie played the character Lisa Rowe?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Angelina Jolie's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Angelina Jolie's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movie in which Angelina Jolie played a CIA agent named Evelyn Salt?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Angelina Jolie's most successful movie in the Box Office?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children does Angelina Jolie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Angelina Jolie played in the movie Maleficent?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