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Janet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Shawn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Michael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Trevor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Eleanor Shellstrop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Tahani Al-Jamil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Chidi Anagonye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Michael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Neutral Place Diner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Medium Place Bistro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Good Place Cafe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Bad Place Eatery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Glenn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Trevor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Vicky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Jameela Jamil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Ted Danson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William Jackson Harper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Manny Jacinto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Eleanor Shellstrop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Jason Mendoza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Tahani Al-Jamil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Chidi Anagonye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Forget-Me-Not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Mind Eraser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Amnesia Machine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Memory Wiper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Ethics of Ethics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Meaning of Existence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What We Owe to Each Other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Philosophy of Life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Chidi Anagonye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Jason Mendoza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Tahani Al-Jamil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Eleanor Shellstrop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Death Train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Soul Train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Eternal Express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Afterlife Express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Good Place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Good Place is a comedy TV show that follows the afterlife journey of Eleanor Shellstrop, a woman who mistakenly finds herself in the "Good Place" after her death. She must hide her morally questionable past from the other residents of the Good Place, including her soulmate Chidi, a moral philosophy professor, and her bubbly neighbor Tahani. Along the way, they encounter various ethical dilemmas and challenges that test their beliefs and relationships. The show explores themes of morality, redemption, and the meaning of life. It has received critical acclaim for its clever writing, unique premise, and talented cast.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architect who designed the neighborhood in The Good Place?
[C] Michael
2. What is the name of the character who is revealed to be a demon in The Good Place?
[D] Michael
3. Which restaurant does Tahani work in The Good Place?
[C] The Good Place Cafe
4. What is the name of the demon who tortures the characters in The Bad Place?
[D] Shawn
5. Which actor plays the role of Michael, the architect of The Good Place?
[B] Ted Danson
6. Which character is known for saying 'Holy motherforking shirtballs'?
[B] Jason Mendoza
7. What is the name of the device that erases memories in The Good Place?
[D] The Memory Wiper
8. Which book does Chidi write in The Good Place?
[C] What We Owe to Each Other
9. Who is the main character in The Good Place?
[D] Eleanor Shellstrop
10. What is the train that takes the characters to the afterlife in The Good Place called?
[B] The Soul Train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architect who designed the neighborhood in The Good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who is revealed to be a demon in The Good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restaurant does Tahani work in The Good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demon who tortures the characters in The Bad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actor plays the role of Michael, the architect of The Good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character is known for saying 'Holy motherforking shirtballs'?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device that erases memories in The Good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book does Chidi write in The Good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main character in The Good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train that takes the characters to the afterlife in The Good Place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