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Increase the brightness of clouds, making them reflect more solar energy back into space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Reflect sunlight back into space, cooling the planet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Provide a platform for water droplets and ice crystals to form and develop into clouds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Both heat and cool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Neither heat nor cool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Nuclear reactors only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Human industrial sources only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Rocket launches only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Natural sources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Earth’s mantle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Exosphere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Troposphere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Mesosphere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Whether they look like a bunny or a turtle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Color and how fast they are moving through the sky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Shape, altitude and whether they are producing precipitation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day of the week on which they appear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 percent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67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90 percent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 electric field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sunbeam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radio wave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Sea-salt particles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Tiny solid particles or liquid droplets suspended in air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Greenhouse gases such as carbon dioxide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Large drops of falling rain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Electric currents flowing through clouds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Its tiny particles provide surfaces on which water vapor condenses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removes all water vapor from the 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freezes the seawater directly below the ship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turns oxygen directly into liquid water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Clouds and Aerosols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Clouds and aerosols are two of the most important, but least understood, aspects of climate change. How much do you know about them?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effects do various aerosols have on the climate?
[B] All of the above
2. Do clouds heat or cool the earth?
[C] Both heat and cool
3. According to NASA’s Aerosols: Tiny Particles, Big Impact, what is the main origin of atmospheric aerosols by mass?
[D] Natural sources
4. In which atmospheric layer do noctilucent clouds form?
[D] Mesosphere
5. Which of these qualities are used to identify types of clouds?
[C] Shape, altitude and whether they are producing precipitation
6. According to NASA’s “Cloudy Earth” summary of satellite observations, approximately how much of Earth’s surface is typically cloud-covered?
[C] 67 percent
7. Which of these is a natural atmospheric aerosol?
[D] Sea-salt particles
8. What are atmospheric aerosols?
[A] Tiny solid particles or liquid droplets suspended in air
9. How can ship exhaust help form clouds known as ship tracks?
[A] Its tiny particles provide surfaces on which water vapor condenses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effects do various aerosols have on the climate?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Do clouds heat or cool the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According to NASA’s Aerosols: Tiny Particles, Big Impact, what is the main origin of atmospheric aerosols by mass?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which atmospheric layer do noctilucent clouds form?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qualities are used to identify types of clouds?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According to NASA’s “Cloudy Earth” summary of satellite observations, approximately how much of Earth’s surface is typically cloud-covered?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is a natural atmospheric aerosol?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atmospheric aerosols?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can ship exhaust help form clouds known as ship tracks?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