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Preakness Stakes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Breeders' Cup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Kentucky Derby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Belmont Stakes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Yosemite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Yellowstone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Grand Canyon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Mammoth Cave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University of Kentucky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University of Louisville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Eastern Kentucky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Western Kentucky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Muhammad Ali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Mike Tyson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Evander Holyfield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Floyd Mayweather Jr.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Frankfort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Lexington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Louisville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Bowling Green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Bowling Green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Owensboro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Lexington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Louisville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Wild Turkey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Maker's Mark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Jim Beam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 Daniel's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Lone Star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Volunteer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Sunshine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Bluegrass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Mitchell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Le Conte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Rogers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 Mountain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Chick-fil-A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Bojangles'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Popeyes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KFC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Kentucky: The Bluegrass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Kentucky is a state located in the southeastern region of the United States. It is known for its horse racing, bourbon distilleries, and bluegrass music. The state's largest city is Louisville, which is home to the Kentucky Derby, one of the most famous horse races in the world. Other notable cities in Kentucky include Lexington, Bowling Green, and Owensboro. The state is also home to Mammoth Cave National Park, the world's longest known cave system. Kentucky's economy is driven by industries such as manufacturing, healthcare, and agriculture. The state is also home to several major universities, including the University of Kentucky and the University of Louisville.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famous horse race held annually in Kentucky?
[C] The Kentucky Derby
2. What is the name of the national park located in Kentucky?
[D] Mammoth Cave National Park
3. What is the name of the university located in Lexington, Kentucky?
[A] University of Kentucky
4. What is the name of the famous boxer from Kentucky?
[A] Muhammad Ali
5. What is the capital city of Kentucky?
[A] Frankfort
6. What is the largest city in Kentucky?
[D] Louisville
7. What is the name of the famous bourbon whiskey produced in Kentucky?
[B] Maker's Mark
8. What is the nickname of Kentucky?
[D] The Bluegrass State
9. What is the highest point in Kentucky?
[D] Black Mountain
10. What is the famous fried chicken restaurant chain that originated in Kentucky?
[D] KFC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famous horse race held annually in Kentucky?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national park located in Kentucky?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university located in Lexington, Kentucky?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boxer from Kentucky?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capital city of Kentucky?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largest city in Kentucky?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bourbon whiskey produced in Kentucky?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nickname of Kentucky?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highest point in Kentucky?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famous fried chicken restaurant chain that originated in Kentucky?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