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Top Gun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Back to the Future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BASEketball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Terminator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Indiana Jones and the Temple of Doom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E.T. the Extra-Terrestrial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Terminator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Ghostbusters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Gremlins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Back to the Future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Jurassic Park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E.T. the Extra-Terrestrial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Moonraker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Terminator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Back to the Future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Spaceballs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Madonna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Michael Jackson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Whitney Houston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Full-body motion capture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Live-action characters interacting with animated characters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3D animation in a live-action film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Realistic CGI characters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Bruce Willis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Harrison Ford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Arnold Schwarzenegger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Sylvester Stallone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Ghostbusters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Goonies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E.T. the Extra-Terrestrial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Back to the Future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Tom Cruise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Travolta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Charlie Sheen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Michael J. Fox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Goonies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Beetlejuice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Breakfast Club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Ferris Bueller's Day Off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80s Movie Mania: Test Your Pop Culture Knowledge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1980s witnessed a surge in iconic movies that significantly influenced pop culture. Notable films include "E.T. the Extra-Terrestrial" (1982), a heartwarming tale of friendship between a lost alien and a young boy. "Back to the Future" (1985), a time-travel adventure that popularized the concept of hoverboards and DeLorean cars. "The Breakfast Club" (1985), a teen drama exploring stereotypes and the universal high school experience. "Ferris Bueller's Day Off" (1986), a comedy about a charming high school student's day of mischief in Chicago. "Dirty Dancing" (1987), a romantic drama set in a summer resort, featuring the iconic dance routine, "Time of My Life". These movies left lasting impressions on audiences, shaping pop culture for decades to come.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movie features the popular song 'Take On Me' by A-ha?
[C] BASEketball
2. This quote is from which 80s movie: 'I'll be back.'
[C] The Terminator
3. Which 1980s movie was the first to use computer-generated imagery (CGI) for a convincing dinosaur?
[C] Jurassic Park
4. Which 1980s movie featured the first on-screen depiction of a successful moonwalk by a human?
[A] Moonraker
5. Who sang the title track for the movie 'The Bodyguard'?
[D] Whitney Houston
6. What was the groundbreaking visual effect in the 1982 movie 'Tron'?
[C] 3D animation in a live-action film
7. Who played the role of Indiana Jones in the 'Indiana Jones' series?
[B] Harrison Ford
8. Which 1980s movie features the characters Marty McFly, Doc Brown, and a time-traveling DeLorean?
[D] Back to the Future
9. Who played the role of Marty McFly in the movie 'Back to the Future'?
[D] Michael J. Fox
10. Which movie is this quote from: 'Life moves pretty fast. If you don't stop and look around once in a while, you could miss it.'
[D] Ferris Bueller's Day Off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movie features the popular song 'Take On Me' by A-ha?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This quote is from which 80s movie: 'I'll be back.'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1980s movie was the first to use computer-generated imagery (CGI) for a convincing dinosaur?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1980s movie featured the first on-screen depiction of a successful moonwalk by a human?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sang the title track for the movie 'The Bodyguard'?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groundbreaking visual effect in the 1982 movie 'Tron'?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played the role of Indiana Jones in the 'Indiana Jones'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1980s movie features the characters Marty McFly, Doc Brown, and a time-traveling DeLorean?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played the role of Marty McFly in the movie 'Back to the Future'?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movie is this quote from: 'Life moves pretty fast. If you don't stop and look around once in a while, you could miss it.'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