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Violet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Mr. Incredible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Elastigirl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Syndrome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When he is on a mission for Mirage's employer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When he is at a superhero convention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When he is on a date with Elastigirl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When he is at home with his family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Violet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Jack-Jack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Elastigirl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Donatella Versace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Edna Mode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Betty Boop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Coco Chanel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Metroville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Los Angeles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New York City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Chicago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Black Widow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Wonder Woman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Catwoman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Elastigirl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Browns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Smiths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Johnsons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Parrs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 uses his freeze breath to freeze him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 uses his laser eyes to blast him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 throws his car at him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 uses his super strength to punch him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Violet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Mr. Incredible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Jack-Jack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 Metroville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 New York City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On Syndrome's island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Los Angeles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Incredibles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Incredibles is a 2004 animated movie produced by Pixar Animation Studios and directed by Brad Bird. The movie follows the story of a family of superheroes who are forced to hide their powers and live a normal life. Mr. Incredible, the father, is lured back into action by a mysterious villain, leading to a series of events that put the family's powers to the test. The movie received critical acclaim for its storytelling, animation, and voice acting. It won two Academy Awards and grossed over $633 million worldwide. The Incredibles is considered one of the best superhero movies of all time.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character is the villain in The Incredibles?
[D] Syndrome
2. When does Mr. Incredible first meet Mirage?
[A] When he is on a mission for Mirage's employer
3. Who is the superhero who can run at superhuman speeds in The Incredibles?
[B] Dash
4. Who is the superhero costume designer in The Incredibles?
[B] Edna Mode
5. Where do the Parr family live in The Incredibles?
[A] Metroville
6. Which superhero is Mr. Incredible's wife in The Incredibles?
[D] Elastigirl
7. What is the name of the superhero family in The Incredibles?
[D] The Parrs
8. How does Mr. Incredible defeat Syndrome in The Incredibles?
[C] He throws his car at him
9. Which character has the power of invisibility in The Incredibles?
[A] Violet
10. Where does the final battle take place in The Incredibles?
[C] On Syndrome's island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character is the villain in The Incredibles?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When does Mr. Incredible first meet Mirage?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is the superhero who can run at superhuman speeds in The Incredibles?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is the superhero costume designer in The Incredibles?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Where do the Parr family live in The Incredibles?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superhero is Mr. Incredible's wife in The Incredibles?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superhero family in The Incredibles?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How does Mr. Incredible defeat Syndrome in The Incredibles?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character has the power of invisibility in The Incredibles?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Where does the final battle take place in The Incredibles?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