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Narnia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Neverland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Who-ville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Oz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Roast beast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Ham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Grinch stole it all!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Turkey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No more than two years old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Eight years old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Six years old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Ten years old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Roald Dahl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Dr. Seuss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E. B. White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A. A. Milne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Mount Everest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Mount Olympus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Mount Crumpit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Mount Fuji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 candle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 bell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 horn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 crown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Two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Three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Five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Four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Singing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yawning and stretching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Shouting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Whistling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1927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1997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1977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1957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Max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Snoopy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Pluto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Clifford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How The Grinch Stole Christmas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This is a quiz activity on How The Grinch Stole Christmas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is the town inhabited by the Whos in How the Grinch Stole Christmas! called?
[C] Who-ville
2. What was the main food served at the Whoville Christmas feast?
[A] Roast beast
3. How does the original book describe Cindy-Lou Who’s age?
[A] No more than two years old
4. Who wrote the original How the Grinch Stole Christmas! book?
[B] Dr. Seuss
5. On which mountain does the Grinch live in How the Grinch Stole Christmas!?
[C] Mount Crumpit
6. In Dr. Seuss’s How the Grinch Stole Christmas!, what does the Grinch tie to the top of Max’s head?
[C] A horn
7. By how many sizes does the Grinch’s heart grow at the end of Dr. Seuss’s story?
[B] Three
8. What noise did EVERY Who make, no matter what their size?
[A] Singing
9. In which year was How the Grinch Stole Christmas! first published?
[D] 1957
10. What is the name of the Grinch’s dog?
[A] Max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is the town inhabited by the Whos in How the Grinch Stole Christmas! called?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was the main food served at the Whoville Christmas feast?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How does the original book describe Cindy-Lou Who’s age?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Who wrote the original How the Grinch Stole Christmas! book?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On which mountain does the Grinch live in How the Grinch Stole Christmas!?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In Dr. Seuss’s How the Grinch Stole Christmas!, what does the Grinch tie to the top of Max’s head?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By how many sizes does the Grinch’s heart grow at the end of Dr. Seuss’s story?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noise did EVERY Who make, no matter what their size?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In which year was How the Grinch Stole Christmas! first published?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What is the name of the Grinch’s dog?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