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Pursuit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Endurance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Mass start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Sprint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Netherlands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United States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Norway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Germany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Jeremy Wotherspoon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Shani Davis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Pavel Kulizhnikov</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Kjeld Nuis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1960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1924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1948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1932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T-stop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Double push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Power slide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Crossovers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conserve energy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change direction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increase speed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slow down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United States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Netherlands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Canada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South Korea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Disqualification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Time penalty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Warning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Loss of points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 meters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300 meters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500 meters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400 meters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Speed Skating</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Speed Skating is a thrilling Olympic sport where athletes race on ice, showcasing their agility, strength, and endurance. Originating in the Netherlands, it has been part of the Winter Olympics since 1924. Competitors wear specialized skates with long, flat blades for optimal glide and speed. Races occur in various distances, from 500 meters to 10,000 meters, including team pursuits and mass start events. Both men and women participate, with the Netherlands, Norway, and Canada dominating the medal count. Speed Skating demands exceptional technique, balance, and precision, making it a captivating spectacle for audiences worldwide.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speed skating event where two skaters race against each other?
[A] Pursuit
2. Which country has won the most Olympic gold medals in speed skating?
[A] Netherlands
3. In which year was the current men's 10,000m speed skating world record set by Ted-Jan Bloemen?
[D] 2018
4. Who holds the men's world record for the 500m speed skating event?
[C] Pavel Kulizhnikov
5. In which year did speed skating first appear in the Winter Olympics?
[B] 1924
6. What is the primary technique used in speed skating to maintain momentum?
[D] Crossovers
7. What is the purpose of the 'glide' phase in speed skating?
[A] To conserve energy
8. Which country does the women's 1000m speed skating world record holder, Brittany Bowe, represent?
[A] United States
9. What is the penalty for impeding another skater during a speed skating race?
[A] Disqualification
10. What is the standard track size for long track speed skating in the Olympics?
[D] 400 meters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speed skating event where two skaters race against each 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country has won the most Olympic gold medals in speed skating?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which year was the current men's 10,000m speed skating world record set by Ted-Jan Bloemen?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holds the men's world record for the 500m speed skating event?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In which year did speed skating first appear in the Winter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primary technique used in speed skating to maintain momentum?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purpose of the 'glide' phase in speed skating?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country does the women's 1000m speed skating world record holder, Brittany Bowe, represent?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penalty for impeding another skater during a speed skating race?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standard track size for long track speed skating in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