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933 feet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469 feet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151 feet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305 feet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Jawaharlal Nehru</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Shah Jahan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Akbar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Mahatma Gandhi</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New Delhi</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Bangalore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Agra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Mumbai</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1880</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1910</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1900</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1889</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Tang</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Ming</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Han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Qin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London, UK</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Rome, Italy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Paris, France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New York City, USA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700</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500</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300</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900</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Brick</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Stone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Granite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Marble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India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Russia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Japan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China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Rio de Janeiro</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Lima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Sao Paulo</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Buenos Aires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10 Famous Landmarks: A Global Geography Quiz</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1. Eiffel Tower, Paris, France - An iconic wrought-iron lattice tower, standing at 330 meters tall. Completed in 1889 as the entrance arch for the 1889 World's Fair.
2. Great Wall of China, China - A series of fortifications made of stone, brick, and earth, spanning over 21,000 kilometers. Built between the 7th century BC and the 17th century to protect the Chinese Empire from invasions.
3. Statue of Liberty, New York, USA - A colossal neoclassical sculpture on Liberty Island, New York Harbor. A gift from France, symbolizing freedom and democracy.
4. Taj Mahal, Agra, India - A white marble mausoleum built by Mughal Emperor Shah Jahan in memory of his wife Mumtaz Mahal. Completed in 1653, it is considered the finest example of Mughal architecture.
5. Christ the Redeemer, Rio de Janeiro, Brazil - A 30-meter-tall Art Deco statue of Jesus Christ, located atop Mount Corcovado. Completed in 1931, it is a symbol of Christianity across the world.
6. Machu Picchu, Peru - An Incan citadel set high in the Andes Mountains. Built in the 15th century, it is one of the most famous examples of Incan architecture and engineering.
7. Grand Canyon, Arizona, USA - A steep-sided canyon carved by the Colorado River. It is one of the most famous natural landmarks in the United States, attracting millions of visitors each year.
8. Colosseum, Rome, Italy - An elliptical amphitheater built in 80 AD. It is one of the most iconic symbols of Imperial Rome and is considered an engineering marvel.
9. Petra, Jordan - A historical and archaeological city, famous for its rock-cut architecture and water conduit system. It was established as early as 312 BC as the capital city of the Nabataean Kingdom.
10. Sydney Opera House, Sydney, Australia - A multi-venue performing arts center, completed in 1973. Its distinctive sail-like design and unique roof structure make it one of the most recognizable buildings in the world.</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height of the Statue of Liberty, including the pedestal and the base?
[D] 305 feet
2. The Taj Mahal was built by whom?
[B] Shah Jahan
3. Which city is the Taj Mahal located in?
[C] Agra
4. When was the Eiffel Tower built?
[D] 1889
5. Which dynasty started the construction of the Great Wall of China?
[D] Qin
6. Which of these is the location of the Statue of Liberty?
[D] New York City, USA
7. How tall is the Eiffel Tower in meters?
[C] 300
8. What is the Taj Mahal primarily made of?
[D] Marble
9. Which of the following countries is home to the Great Wall of China?
[D] China
10. Which city is Christ the Redeemer located in?
[A] Rio de Janeiro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height of the Statue of Liberty, including the pedestal and the base?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The Taj Mahal was built by whom?</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Which city is the Taj Mahal located in?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When was the Eiffel Tower built?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Which dynasty started the construction of the Great Wall of China?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Which of these is the location of the Statue of Liberty?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How tall is the Eiffel Tower in meters?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Taj Mahal primarily made of?</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Which of the following countries is home to the Great Wall of China?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Which city is Christ the Redeemer located in?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