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Enterprise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Endeavor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Discovery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Odyssey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Jan Rodricks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George Greggson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Karellen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Rikki Stormgren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Rigel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Saturn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Jupiter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Rapture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Revelation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Singularity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Silence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Overlords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Greys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Watchers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Visitors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Silence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Singularity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Rapture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Revelation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Silence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Revelation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Singularity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Rapture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Evolution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Extinction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Transcendence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Assimilation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Visitors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Greys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Overlords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Watchers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Childhood's End by Arthur C. Clarke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Childhood's End by Arthur C. Clarke Quiz is a great way to test your knowledge of the novel and its themes. It is also a great way to refresh your memory of the novel if you have read it before. The quiz will help you to better understand the novel and its characters, as well as the themes and ideas that are explored throughout the book. Additionally, taking the quiz will help you to gain a better appreciation for the work of Arthur C. Clarke and his writing style. By taking the quiz, you will be able to gain a better understanding of the novel and its themes, as well as the writing style of Arthur C. Clarke.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ship that Jan Rodricks takes to explore the universe?
[B] The Endeavor
2. What is the name of the protagonist in Childhood's End?
[D] Rikki Stormgren
3. What is the name of the planet that the Overlords come from?
[A] Rigel
4. What is the name of the mysterious force that the Overlords bring to Earth?
[D] The Silence
5. What is the name of the alien race that Jan Rodricks encounters on his journey?
[B] The Greys
6. What is the name of the mysterious force that the Greys bring to Earth?
[B] The Singularity
7. What is the name of the mysterious force that the Overlords bring to Earth?
[A] The Silence
8. What is the ultimate fate of humanity in Childhood's End?
[C] Transcendence
9. What is the name of the alien race in Childhood's End?
[C] The Overlords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ship that Jan Rodricks takes to explore the universe?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protagonist in Childhood's 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planet that the Overlords come from?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mysterious force that the Overlords bring to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alien race that Jan Rodricks encounters on his journey?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mysterious force that the Greys bring to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mysterious force that the Overlords bring to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ultimate fate of humanity in Childhood's 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alien race in Childhood's 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