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70 feet long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60 feet long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50 feet long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40 feet long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Human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Snake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Dragon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Alligator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Birds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Apples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Pumpkins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Aurora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Belle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Snow White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Cinderella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Her necklace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Her music box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Her wig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Herself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Ariel's Father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Marie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Prince Eric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Ursula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One dozen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half dozen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Three dozen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Five dozen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Disney Princesses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game show tests your knowledge on the Disney princesses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In Tangled, Rapunzel’s hair has magical healing powers—but how long is it?
[A] 70 feet long
2. In The Princess and the Frog, Tiana kisses a frog and turns into one herself—but what type of creature was he before he was turned into a frog?
[A] Human
3. When Cinderella’s Fairy Godmother grants her wish to go the ball, what does she turn into transportation?
[D] Pumpkins
4. What is the name of the first Disney Princess?
[C] Snow White
5. In Pocahontas, what does Pocahontas throw to John Smith to save him?
[D] Herself
6. Who is the villain in The Little Mermaid?
[D] Ursula
7. In Beauty and the Beast, how many eggs does Gaston boast that he can eat for breakfast?
[D] Five dozen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In Tangled, Rapunzel’s hair has magical healing powers—but how long is it?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In The Princess and the Frog, Tiana kisses a frog and turns into one herself—but what type of creature was he before he was turned into a frog?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When Cinderella’s Fairy Godmother grants her wish to go the ball, what does she turn into transportation?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the first Disney Princess?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In Pocahontas, what does Pocahontas throw to John Smith to save him?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is the villain in The Little Mermaid?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In Beauty and the Beast, how many eggs does Gaston boast that he can eat for breakfast?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