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Sons of Jacob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New World Order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United States of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Republic of Gilead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Warren Putnam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Fred Waterford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Nick Blaine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Joseph Lawrence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Dolores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Janine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Ofglen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Corinne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Esther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Rita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Yvonne Strahovski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Elisabeth Moss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 Dowd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Alexis Bledel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Serena Joy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Eleanor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Janine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Naomi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Serena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Emily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Yvonne Strahovski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Elisabeth Moss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Ann Dowd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Madeline Brewer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Janine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Dolores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Moira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Being sent to Jezebel's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Being sent to the Red Center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Being executed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Being sent to the Colonies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Handmaid's Tale: Gilead's Oppressive Regime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Handmaid's Tale is a dystopian television series based on the novel by Margaret Atwood. It is set in a totalitarian society where women are stripped of their rights and forced into sexual servitude to bear children for the ruling class. The show follows the story of Offred, a handmaid who struggles to survive in this oppressive society while searching for her missing daughter. The series has been praised for its powerful performances, stunning visuals, and thought-provoking themes. It has won numerous awards, including eight Primetime Emmy Awards and two Golden Globe Awards.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oppressive regime that rules over Gilead?
[D] The Republic of Gilead
2. Which Commander is June first assigned to?
[B] Fred Waterford
3. Which Handmaid gives birth to a baby girl in season 1?
[B] Janine
4. Who is the Martha who helps June escape with baby Nichole from Gilead?
[D] Rita
5. Who plays the role of June in The Handmaid’s Tale?
[B] Elisabeth Moss
6. What is the name of the Commander Waterford’s wife in The Handmaid’s Tale?
[A] Serena Joy
7. Who is the main character in The Handmaid's Tale?
[D] June
8. Who plays the role of Serena Joy in The Handmaid’s Tale?
[A] Yvonne Strahovski
9. Which of the Handmaids is June's best friend?
[D] Moira
10. What is the punishment for a Handmaid who does not conceive a child?
[D] Being sent to the Colonies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oppressive regime that rules over Gilead?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Commander is June first assigned 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Handmaid gives birth to a baby girl in season 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Martha who helps June escape with baby Nichole from Gilead?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plays the role of June in The Handmaid’s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Commander Waterford’s wife in The Handmaid’s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the main character in The Handmaid's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plays the role of Serena Joy in The Handmaid’s Tale?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 Handmaids is June's best friend?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punishment for a Handmaid who does not conceive a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