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Descarte's Helicoid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Cartesian Coordinates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Elliptic Paraboloid of Descartes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Folium of Descartes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Galois' Method for PDE's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Abelian Integration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Galois Theory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Galois' Continued Fractions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10^-24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10^-18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10^-15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10^-9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Shift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Bump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Slide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is irrational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has a terminating decimal expansion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equals exactly 22/7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is an integer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Andrew Wiles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Grigori Perelman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Edward Witten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Terence Tao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Math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Math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plane curve proposed by Descartes to challenge Fermat's extremum-finding techniques called?
[D] Folium of Descartes
2. What prime number comes next after 19?
[B] 23
3. The French mathematician Évariste Galois is primarily known for his work in which?
[C] Galois Theory
4. Which letter conventionally denotes the imaginary unit whose square equals −1?
[C] i
5. What's the square root of 49?
[D] 7
6. The SI prefix atto- represents which fraction of a base unit?
[B] 10^-18
7. What is the derivative of Acceleration with respect to time?
[A] Jerk
8. Which description of the number π is correct?
[A] It is irrational
9. The decimal number 31 in hexadecimal would be what?
[C] 1F
10. Which mathematician refused the Fields Medal?
[B] Grigori Perelman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plane curve proposed by Descartes to challenge Fermat's extremum-finding techniques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prime number comes next after 19?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French mathematician Évariste Galois is primarily known for his work in which?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letter conventionally denotes the imaginary unit whose square equals −1?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What's the square root of 49?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SI prefix atto- represents which fraction of a base unit?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derivative of Acceleration with respect to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description of the number π is correct?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decimal number 31 in hexadecimal would be what?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mathematician refused the Fields Medal?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